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2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3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6" r:id="rId1"/>
  </p:sldMasterIdLst>
  <p:notesMasterIdLst>
    <p:notesMasterId r:id="rId11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10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[PROCESSED SALES DATA 2.xlsx]Sheet2!PivotTable4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b="1" dirty="0" smtClean="0"/>
              <a:t>SALES</a:t>
            </a:r>
            <a:r>
              <a:rPr lang="en-US" sz="1600" b="1" baseline="0" dirty="0" smtClean="0"/>
              <a:t> PER YEAR</a:t>
            </a:r>
            <a:endParaRPr lang="en-US" sz="1600" b="1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5530826503829881"/>
          <c:y val="0.24055263925342665"/>
          <c:w val="0.72630870120826729"/>
          <c:h val="0.66745953630796151"/>
        </c:manualLayout>
      </c:layout>
      <c:pie3DChart>
        <c:varyColors val="1"/>
        <c:ser>
          <c:idx val="0"/>
          <c:order val="0"/>
          <c:tx>
            <c:strRef>
              <c:f>Sheet2!$B$92</c:f>
              <c:strCache>
                <c:ptCount val="1"/>
                <c:pt idx="0">
                  <c:v>Total</c:v>
                </c:pt>
              </c:strCache>
            </c:strRef>
          </c:tx>
          <c:explosion val="2"/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Sheet2!$A$93:$A$97</c:f>
              <c:strCache>
                <c:ptCount val="4"/>
                <c:pt idx="0">
                  <c:v>Y2013</c:v>
                </c:pt>
                <c:pt idx="1">
                  <c:v>Y2014</c:v>
                </c:pt>
                <c:pt idx="2">
                  <c:v>Y2015</c:v>
                </c:pt>
                <c:pt idx="3">
                  <c:v>Y2016</c:v>
                </c:pt>
              </c:strCache>
            </c:strRef>
          </c:cat>
          <c:val>
            <c:numRef>
              <c:f>Sheet2!$B$93:$B$97</c:f>
              <c:numCache>
                <c:formatCode>General</c:formatCode>
                <c:ptCount val="4"/>
                <c:pt idx="0">
                  <c:v>524283.45250000001</c:v>
                </c:pt>
                <c:pt idx="1">
                  <c:v>75414975.711430043</c:v>
                </c:pt>
                <c:pt idx="2">
                  <c:v>64017593.387550026</c:v>
                </c:pt>
                <c:pt idx="3">
                  <c:v>46952975.705399998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4742085810702239"/>
          <c:y val="0.40414224263633713"/>
          <c:w val="0.13800188241775901"/>
          <c:h val="0.4513910761154855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5"/>
          <c:order val="5"/>
          <c:tx>
            <c:strRef>
              <c:f>'2025-10-23 3_52pm sales'!$K$1</c:f>
              <c:strCache>
                <c:ptCount val="1"/>
                <c:pt idx="0">
                  <c:v>QUANTITY_SOLD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multiLvlStrRef>
              <c:f>'2025-10-23 3_52pm sales'!$A$2:$E$72</c:f>
              <c:multiLvlStrCache>
                <c:ptCount val="13"/>
                <c:lvl>
                  <c:pt idx="0">
                    <c:v>Feb</c:v>
                  </c:pt>
                  <c:pt idx="1">
                    <c:v>Feb</c:v>
                  </c:pt>
                  <c:pt idx="2">
                    <c:v>Feb</c:v>
                  </c:pt>
                  <c:pt idx="3">
                    <c:v>Mar</c:v>
                  </c:pt>
                  <c:pt idx="4">
                    <c:v>Mar</c:v>
                  </c:pt>
                  <c:pt idx="5">
                    <c:v>Mar</c:v>
                  </c:pt>
                  <c:pt idx="6">
                    <c:v>Mar</c:v>
                  </c:pt>
                  <c:pt idx="7">
                    <c:v>Mar</c:v>
                  </c:pt>
                  <c:pt idx="8">
                    <c:v>Mar</c:v>
                  </c:pt>
                  <c:pt idx="9">
                    <c:v>Mar</c:v>
                  </c:pt>
                  <c:pt idx="10">
                    <c:v>Mar</c:v>
                  </c:pt>
                  <c:pt idx="11">
                    <c:v>Mar</c:v>
                  </c:pt>
                  <c:pt idx="12">
                    <c:v>Mar</c:v>
                  </c:pt>
                </c:lvl>
                <c:lvl>
                  <c:pt idx="0">
                    <c:v>Wed</c:v>
                  </c:pt>
                  <c:pt idx="1">
                    <c:v>Thu</c:v>
                  </c:pt>
                  <c:pt idx="2">
                    <c:v>Fri</c:v>
                  </c:pt>
                  <c:pt idx="3">
                    <c:v>Sat</c:v>
                  </c:pt>
                  <c:pt idx="4">
                    <c:v>Sun</c:v>
                  </c:pt>
                  <c:pt idx="5">
                    <c:v>Mon</c:v>
                  </c:pt>
                  <c:pt idx="6">
                    <c:v>Tue</c:v>
                  </c:pt>
                  <c:pt idx="7">
                    <c:v>Wed</c:v>
                  </c:pt>
                  <c:pt idx="8">
                    <c:v>Thu</c:v>
                  </c:pt>
                  <c:pt idx="9">
                    <c:v>Fri</c:v>
                  </c:pt>
                  <c:pt idx="10">
                    <c:v>Sat</c:v>
                  </c:pt>
                  <c:pt idx="11">
                    <c:v>Sun</c:v>
                  </c:pt>
                  <c:pt idx="12">
                    <c:v>Mon</c:v>
                  </c:pt>
                </c:lvl>
                <c:lvl>
                  <c:pt idx="0">
                    <c:v>Y2014</c:v>
                  </c:pt>
                  <c:pt idx="1">
                    <c:v>Y2014</c:v>
                  </c:pt>
                  <c:pt idx="2">
                    <c:v>Y2014</c:v>
                  </c:pt>
                  <c:pt idx="3">
                    <c:v>Y2014</c:v>
                  </c:pt>
                  <c:pt idx="4">
                    <c:v>Y2014</c:v>
                  </c:pt>
                  <c:pt idx="5">
                    <c:v>Y2014</c:v>
                  </c:pt>
                  <c:pt idx="6">
                    <c:v>Y2014</c:v>
                  </c:pt>
                  <c:pt idx="7">
                    <c:v>Y2014</c:v>
                  </c:pt>
                  <c:pt idx="8">
                    <c:v>Y2014</c:v>
                  </c:pt>
                  <c:pt idx="9">
                    <c:v>Y2014</c:v>
                  </c:pt>
                  <c:pt idx="10">
                    <c:v>Y2014</c:v>
                  </c:pt>
                  <c:pt idx="11">
                    <c:v>Y2014</c:v>
                  </c:pt>
                  <c:pt idx="12">
                    <c:v>Y2014</c:v>
                  </c:pt>
                </c:lvl>
                <c:lvl>
                  <c:pt idx="0">
                    <c:v>2014 FIRST QUARTER</c:v>
                  </c:pt>
                  <c:pt idx="1">
                    <c:v>2014 FIRST QUARTER</c:v>
                  </c:pt>
                  <c:pt idx="2">
                    <c:v>2014 FIRST QUARTER</c:v>
                  </c:pt>
                  <c:pt idx="3">
                    <c:v>2014 FIRST QUARTER</c:v>
                  </c:pt>
                  <c:pt idx="4">
                    <c:v>2014 FIRST QUARTER</c:v>
                  </c:pt>
                  <c:pt idx="5">
                    <c:v>2014 FIRST QUARTER</c:v>
                  </c:pt>
                  <c:pt idx="6">
                    <c:v>2014 FIRST QUARTER</c:v>
                  </c:pt>
                  <c:pt idx="7">
                    <c:v>2014 FIRST QUARTER</c:v>
                  </c:pt>
                  <c:pt idx="8">
                    <c:v>2014 FIRST QUARTER</c:v>
                  </c:pt>
                  <c:pt idx="9">
                    <c:v>2014 FIRST QUARTER</c:v>
                  </c:pt>
                  <c:pt idx="10">
                    <c:v>2014 FIRST QUARTER</c:v>
                  </c:pt>
                  <c:pt idx="11">
                    <c:v>2014 FIRST QUARTER</c:v>
                  </c:pt>
                  <c:pt idx="12">
                    <c:v>2014 FIRST QUARTER</c:v>
                  </c:pt>
                </c:lvl>
                <c:lvl>
                  <c:pt idx="0">
                    <c:v>2014/02/26</c:v>
                  </c:pt>
                  <c:pt idx="1">
                    <c:v>2014/02/27</c:v>
                  </c:pt>
                  <c:pt idx="2">
                    <c:v>2014/02/28</c:v>
                  </c:pt>
                  <c:pt idx="3">
                    <c:v>2014/03/01</c:v>
                  </c:pt>
                  <c:pt idx="4">
                    <c:v>2014/03/02</c:v>
                  </c:pt>
                  <c:pt idx="5">
                    <c:v>2014/03/03</c:v>
                  </c:pt>
                  <c:pt idx="6">
                    <c:v>2014/03/04</c:v>
                  </c:pt>
                  <c:pt idx="7">
                    <c:v>2014/03/05</c:v>
                  </c:pt>
                  <c:pt idx="8">
                    <c:v>2014/03/06</c:v>
                  </c:pt>
                  <c:pt idx="9">
                    <c:v>2014/03/07</c:v>
                  </c:pt>
                  <c:pt idx="10">
                    <c:v>2014/03/08</c:v>
                  </c:pt>
                  <c:pt idx="11">
                    <c:v>2014/03/09</c:v>
                  </c:pt>
                  <c:pt idx="12">
                    <c:v>2014/03/10</c:v>
                  </c:pt>
                </c:lvl>
              </c:multiLvlStrCache>
            </c:multiLvlStrRef>
          </c:cat>
          <c:val>
            <c:numRef>
              <c:f>'2025-10-23 3_52pm sales'!$K$2:$K$72</c:f>
              <c:numCache>
                <c:formatCode>General</c:formatCode>
                <c:ptCount val="13"/>
                <c:pt idx="0">
                  <c:v>6934</c:v>
                </c:pt>
                <c:pt idx="1">
                  <c:v>11082</c:v>
                </c:pt>
                <c:pt idx="2">
                  <c:v>20805</c:v>
                </c:pt>
                <c:pt idx="3">
                  <c:v>26410</c:v>
                </c:pt>
                <c:pt idx="4">
                  <c:v>15004</c:v>
                </c:pt>
                <c:pt idx="5">
                  <c:v>16884</c:v>
                </c:pt>
                <c:pt idx="6">
                  <c:v>9789</c:v>
                </c:pt>
                <c:pt idx="7">
                  <c:v>8079</c:v>
                </c:pt>
                <c:pt idx="8">
                  <c:v>5072</c:v>
                </c:pt>
                <c:pt idx="9">
                  <c:v>14551</c:v>
                </c:pt>
                <c:pt idx="10">
                  <c:v>16262</c:v>
                </c:pt>
                <c:pt idx="11">
                  <c:v>7014</c:v>
                </c:pt>
                <c:pt idx="12">
                  <c:v>8932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4638536"/>
        <c:axId val="294637360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'2025-10-23 3_52pm sales'!$F$1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uri="{02D57815-91ED-43cb-92C2-25804820EDAC}">
                        <c15:formulaRef>
                          <c15:sqref>'2025-10-23 3_52pm sales'!$A$2:$E$72</c15:sqref>
                        </c15:formulaRef>
                      </c:ext>
                    </c:extLst>
                    <c:multiLvlStrCache>
                      <c:ptCount val="13"/>
                      <c:lvl>
                        <c:pt idx="0">
                          <c:v>Feb</c:v>
                        </c:pt>
                        <c:pt idx="1">
                          <c:v>Feb</c:v>
                        </c:pt>
                        <c:pt idx="2">
                          <c:v>Feb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  <c:pt idx="9">
                          <c:v>Mar</c:v>
                        </c:pt>
                        <c:pt idx="10">
                          <c:v>Mar</c:v>
                        </c:pt>
                        <c:pt idx="11">
                          <c:v>Mar</c:v>
                        </c:pt>
                        <c:pt idx="12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  <c:pt idx="9">
                          <c:v>Fri</c:v>
                        </c:pt>
                        <c:pt idx="10">
                          <c:v>Sat</c:v>
                        </c:pt>
                        <c:pt idx="11">
                          <c:v>Sun</c:v>
                        </c:pt>
                        <c:pt idx="12">
                          <c:v>Mon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  <c:pt idx="10">
                          <c:v>Y2014</c:v>
                        </c:pt>
                        <c:pt idx="11">
                          <c:v>Y2014</c:v>
                        </c:pt>
                        <c:pt idx="12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  <c:pt idx="9">
                          <c:v>2014 FIRST QUARTER</c:v>
                        </c:pt>
                        <c:pt idx="10">
                          <c:v>2014 FIRST QUARTER</c:v>
                        </c:pt>
                        <c:pt idx="11">
                          <c:v>2014 FIRST QUARTER</c:v>
                        </c:pt>
                        <c:pt idx="12">
                          <c:v>2014 FIRST QUARTER</c:v>
                        </c:pt>
                      </c:lvl>
                      <c:lvl>
                        <c:pt idx="0">
                          <c:v>2014/02/26</c:v>
                        </c:pt>
                        <c:pt idx="1">
                          <c:v>2014/02/27</c:v>
                        </c:pt>
                        <c:pt idx="2">
                          <c:v>2014/02/28</c:v>
                        </c:pt>
                        <c:pt idx="3">
                          <c:v>2014/03/01</c:v>
                        </c:pt>
                        <c:pt idx="4">
                          <c:v>2014/03/02</c:v>
                        </c:pt>
                        <c:pt idx="5">
                          <c:v>2014/03/03</c:v>
                        </c:pt>
                        <c:pt idx="6">
                          <c:v>2014/03/04</c:v>
                        </c:pt>
                        <c:pt idx="7">
                          <c:v>2014/03/05</c:v>
                        </c:pt>
                        <c:pt idx="8">
                          <c:v>2014/03/06</c:v>
                        </c:pt>
                        <c:pt idx="9">
                          <c:v>2014/03/07</c:v>
                        </c:pt>
                        <c:pt idx="10">
                          <c:v>2014/03/08</c:v>
                        </c:pt>
                        <c:pt idx="11">
                          <c:v>2014/03/09</c:v>
                        </c:pt>
                        <c:pt idx="12">
                          <c:v>2014/03/10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'2025-10-23 3_52pm sales'!$F$2:$F$72</c15:sqref>
                        </c15:formulaRef>
                      </c:ext>
                    </c:extLst>
                    <c:numCache>
                      <c:formatCode>General</c:formatCode>
                      <c:ptCount val="13"/>
                      <c:pt idx="0">
                        <c:v>225051.59150000001</c:v>
                      </c:pt>
                      <c:pt idx="1">
                        <c:v>344299.68239999999</c:v>
                      </c:pt>
                      <c:pt idx="2">
                        <c:v>661876.5</c:v>
                      </c:pt>
                      <c:pt idx="3">
                        <c:v>846678.38820000004</c:v>
                      </c:pt>
                      <c:pt idx="4">
                        <c:v>478902.30489999999</c:v>
                      </c:pt>
                      <c:pt idx="5">
                        <c:v>538827.20209999999</c:v>
                      </c:pt>
                      <c:pt idx="6">
                        <c:v>310346.1213</c:v>
                      </c:pt>
                      <c:pt idx="7">
                        <c:v>256390.52220000001</c:v>
                      </c:pt>
                      <c:pt idx="8">
                        <c:v>167803.65979999999</c:v>
                      </c:pt>
                      <c:pt idx="9">
                        <c:v>465318.02149999997</c:v>
                      </c:pt>
                      <c:pt idx="10">
                        <c:v>520146.74959999998</c:v>
                      </c:pt>
                      <c:pt idx="11">
                        <c:v>224699.25279999999</c:v>
                      </c:pt>
                      <c:pt idx="12">
                        <c:v>286230.6789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sales'!$G$1</c15:sqref>
                        </c15:formulaRef>
                      </c:ext>
                    </c:extLst>
                    <c:strCache>
                      <c:ptCount val="1"/>
                      <c:pt idx="0">
                        <c:v>COST_OF_SALES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sales'!$A$2:$E$72</c15:sqref>
                        </c15:formulaRef>
                      </c:ext>
                    </c:extLst>
                    <c:multiLvlStrCache>
                      <c:ptCount val="13"/>
                      <c:lvl>
                        <c:pt idx="0">
                          <c:v>Feb</c:v>
                        </c:pt>
                        <c:pt idx="1">
                          <c:v>Feb</c:v>
                        </c:pt>
                        <c:pt idx="2">
                          <c:v>Feb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  <c:pt idx="9">
                          <c:v>Mar</c:v>
                        </c:pt>
                        <c:pt idx="10">
                          <c:v>Mar</c:v>
                        </c:pt>
                        <c:pt idx="11">
                          <c:v>Mar</c:v>
                        </c:pt>
                        <c:pt idx="12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  <c:pt idx="9">
                          <c:v>Fri</c:v>
                        </c:pt>
                        <c:pt idx="10">
                          <c:v>Sat</c:v>
                        </c:pt>
                        <c:pt idx="11">
                          <c:v>Sun</c:v>
                        </c:pt>
                        <c:pt idx="12">
                          <c:v>Mon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  <c:pt idx="10">
                          <c:v>Y2014</c:v>
                        </c:pt>
                        <c:pt idx="11">
                          <c:v>Y2014</c:v>
                        </c:pt>
                        <c:pt idx="12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  <c:pt idx="9">
                          <c:v>2014 FIRST QUARTER</c:v>
                        </c:pt>
                        <c:pt idx="10">
                          <c:v>2014 FIRST QUARTER</c:v>
                        </c:pt>
                        <c:pt idx="11">
                          <c:v>2014 FIRST QUARTER</c:v>
                        </c:pt>
                        <c:pt idx="12">
                          <c:v>2014 FIRST QUARTER</c:v>
                        </c:pt>
                      </c:lvl>
                      <c:lvl>
                        <c:pt idx="0">
                          <c:v>2014/02/26</c:v>
                        </c:pt>
                        <c:pt idx="1">
                          <c:v>2014/02/27</c:v>
                        </c:pt>
                        <c:pt idx="2">
                          <c:v>2014/02/28</c:v>
                        </c:pt>
                        <c:pt idx="3">
                          <c:v>2014/03/01</c:v>
                        </c:pt>
                        <c:pt idx="4">
                          <c:v>2014/03/02</c:v>
                        </c:pt>
                        <c:pt idx="5">
                          <c:v>2014/03/03</c:v>
                        </c:pt>
                        <c:pt idx="6">
                          <c:v>2014/03/04</c:v>
                        </c:pt>
                        <c:pt idx="7">
                          <c:v>2014/03/05</c:v>
                        </c:pt>
                        <c:pt idx="8">
                          <c:v>2014/03/06</c:v>
                        </c:pt>
                        <c:pt idx="9">
                          <c:v>2014/03/07</c:v>
                        </c:pt>
                        <c:pt idx="10">
                          <c:v>2014/03/08</c:v>
                        </c:pt>
                        <c:pt idx="11">
                          <c:v>2014/03/09</c:v>
                        </c:pt>
                        <c:pt idx="12">
                          <c:v>2014/03/10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sales'!$G$2:$G$72</c15:sqref>
                        </c15:formulaRef>
                      </c:ext>
                    </c:extLst>
                    <c:numCache>
                      <c:formatCode>General</c:formatCode>
                      <c:ptCount val="13"/>
                      <c:pt idx="0">
                        <c:v>228214.1421</c:v>
                      </c:pt>
                      <c:pt idx="1">
                        <c:v>365935.65299999999</c:v>
                      </c:pt>
                      <c:pt idx="2">
                        <c:v>686656.79099999997</c:v>
                      </c:pt>
                      <c:pt idx="3">
                        <c:v>872081.58499999996</c:v>
                      </c:pt>
                      <c:pt idx="4">
                        <c:v>495554.44990000001</c:v>
                      </c:pt>
                      <c:pt idx="5">
                        <c:v>557567.13699999999</c:v>
                      </c:pt>
                      <c:pt idx="6">
                        <c:v>323325.02990000002</c:v>
                      </c:pt>
                      <c:pt idx="7">
                        <c:v>267308.50709999999</c:v>
                      </c:pt>
                      <c:pt idx="8">
                        <c:v>168135.69</c:v>
                      </c:pt>
                      <c:pt idx="9">
                        <c:v>483774.59669999999</c:v>
                      </c:pt>
                      <c:pt idx="10">
                        <c:v>541498.95819999999</c:v>
                      </c:pt>
                      <c:pt idx="11">
                        <c:v>233589.98300000001</c:v>
                      </c:pt>
                      <c:pt idx="12">
                        <c:v>297642.89140000002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sales'!$H$1</c15:sqref>
                        </c15:formulaRef>
                      </c:ext>
                    </c:extLst>
                    <c:strCache>
                      <c:ptCount val="1"/>
                      <c:pt idx="0">
                        <c:v>PROFIT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sales'!$A$2:$E$72</c15:sqref>
                        </c15:formulaRef>
                      </c:ext>
                    </c:extLst>
                    <c:multiLvlStrCache>
                      <c:ptCount val="13"/>
                      <c:lvl>
                        <c:pt idx="0">
                          <c:v>Feb</c:v>
                        </c:pt>
                        <c:pt idx="1">
                          <c:v>Feb</c:v>
                        </c:pt>
                        <c:pt idx="2">
                          <c:v>Feb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  <c:pt idx="9">
                          <c:v>Mar</c:v>
                        </c:pt>
                        <c:pt idx="10">
                          <c:v>Mar</c:v>
                        </c:pt>
                        <c:pt idx="11">
                          <c:v>Mar</c:v>
                        </c:pt>
                        <c:pt idx="12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  <c:pt idx="9">
                          <c:v>Fri</c:v>
                        </c:pt>
                        <c:pt idx="10">
                          <c:v>Sat</c:v>
                        </c:pt>
                        <c:pt idx="11">
                          <c:v>Sun</c:v>
                        </c:pt>
                        <c:pt idx="12">
                          <c:v>Mon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  <c:pt idx="10">
                          <c:v>Y2014</c:v>
                        </c:pt>
                        <c:pt idx="11">
                          <c:v>Y2014</c:v>
                        </c:pt>
                        <c:pt idx="12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  <c:pt idx="9">
                          <c:v>2014 FIRST QUARTER</c:v>
                        </c:pt>
                        <c:pt idx="10">
                          <c:v>2014 FIRST QUARTER</c:v>
                        </c:pt>
                        <c:pt idx="11">
                          <c:v>2014 FIRST QUARTER</c:v>
                        </c:pt>
                        <c:pt idx="12">
                          <c:v>2014 FIRST QUARTER</c:v>
                        </c:pt>
                      </c:lvl>
                      <c:lvl>
                        <c:pt idx="0">
                          <c:v>2014/02/26</c:v>
                        </c:pt>
                        <c:pt idx="1">
                          <c:v>2014/02/27</c:v>
                        </c:pt>
                        <c:pt idx="2">
                          <c:v>2014/02/28</c:v>
                        </c:pt>
                        <c:pt idx="3">
                          <c:v>2014/03/01</c:v>
                        </c:pt>
                        <c:pt idx="4">
                          <c:v>2014/03/02</c:v>
                        </c:pt>
                        <c:pt idx="5">
                          <c:v>2014/03/03</c:v>
                        </c:pt>
                        <c:pt idx="6">
                          <c:v>2014/03/04</c:v>
                        </c:pt>
                        <c:pt idx="7">
                          <c:v>2014/03/05</c:v>
                        </c:pt>
                        <c:pt idx="8">
                          <c:v>2014/03/06</c:v>
                        </c:pt>
                        <c:pt idx="9">
                          <c:v>2014/03/07</c:v>
                        </c:pt>
                        <c:pt idx="10">
                          <c:v>2014/03/08</c:v>
                        </c:pt>
                        <c:pt idx="11">
                          <c:v>2014/03/09</c:v>
                        </c:pt>
                        <c:pt idx="12">
                          <c:v>2014/03/10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sales'!$H$2:$H$72</c15:sqref>
                        </c15:formulaRef>
                      </c:ext>
                    </c:extLst>
                    <c:numCache>
                      <c:formatCode>General</c:formatCode>
                      <c:ptCount val="13"/>
                      <c:pt idx="0">
                        <c:v>-3162.5506</c:v>
                      </c:pt>
                      <c:pt idx="1">
                        <c:v>-21635.970600000001</c:v>
                      </c:pt>
                      <c:pt idx="2">
                        <c:v>-24780.291000000001</c:v>
                      </c:pt>
                      <c:pt idx="3">
                        <c:v>-25403.196800000002</c:v>
                      </c:pt>
                      <c:pt idx="4">
                        <c:v>-16652.145</c:v>
                      </c:pt>
                      <c:pt idx="5">
                        <c:v>-18739.9349</c:v>
                      </c:pt>
                      <c:pt idx="6">
                        <c:v>-12978.908600000001</c:v>
                      </c:pt>
                      <c:pt idx="7">
                        <c:v>-10917.984899999999</c:v>
                      </c:pt>
                      <c:pt idx="8">
                        <c:v>-332.03019999999998</c:v>
                      </c:pt>
                      <c:pt idx="9">
                        <c:v>-18456.575199999999</c:v>
                      </c:pt>
                      <c:pt idx="10">
                        <c:v>-21352.208600000002</c:v>
                      </c:pt>
                      <c:pt idx="11">
                        <c:v>-8890.7302</c:v>
                      </c:pt>
                      <c:pt idx="12">
                        <c:v>-11412.2125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sales'!$I$1</c15:sqref>
                        </c15:formulaRef>
                      </c:ext>
                    </c:extLst>
                    <c:strCache>
                      <c:ptCount val="1"/>
                      <c:pt idx="0">
                        <c:v>PROFIT_PERCENT</c:v>
                      </c:pt>
                    </c:strCache>
                  </c:strRef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sales'!$A$2:$E$72</c15:sqref>
                        </c15:formulaRef>
                      </c:ext>
                    </c:extLst>
                    <c:multiLvlStrCache>
                      <c:ptCount val="13"/>
                      <c:lvl>
                        <c:pt idx="0">
                          <c:v>Feb</c:v>
                        </c:pt>
                        <c:pt idx="1">
                          <c:v>Feb</c:v>
                        </c:pt>
                        <c:pt idx="2">
                          <c:v>Feb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  <c:pt idx="9">
                          <c:v>Mar</c:v>
                        </c:pt>
                        <c:pt idx="10">
                          <c:v>Mar</c:v>
                        </c:pt>
                        <c:pt idx="11">
                          <c:v>Mar</c:v>
                        </c:pt>
                        <c:pt idx="12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  <c:pt idx="9">
                          <c:v>Fri</c:v>
                        </c:pt>
                        <c:pt idx="10">
                          <c:v>Sat</c:v>
                        </c:pt>
                        <c:pt idx="11">
                          <c:v>Sun</c:v>
                        </c:pt>
                        <c:pt idx="12">
                          <c:v>Mon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  <c:pt idx="10">
                          <c:v>Y2014</c:v>
                        </c:pt>
                        <c:pt idx="11">
                          <c:v>Y2014</c:v>
                        </c:pt>
                        <c:pt idx="12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  <c:pt idx="9">
                          <c:v>2014 FIRST QUARTER</c:v>
                        </c:pt>
                        <c:pt idx="10">
                          <c:v>2014 FIRST QUARTER</c:v>
                        </c:pt>
                        <c:pt idx="11">
                          <c:v>2014 FIRST QUARTER</c:v>
                        </c:pt>
                        <c:pt idx="12">
                          <c:v>2014 FIRST QUARTER</c:v>
                        </c:pt>
                      </c:lvl>
                      <c:lvl>
                        <c:pt idx="0">
                          <c:v>2014/02/26</c:v>
                        </c:pt>
                        <c:pt idx="1">
                          <c:v>2014/02/27</c:v>
                        </c:pt>
                        <c:pt idx="2">
                          <c:v>2014/02/28</c:v>
                        </c:pt>
                        <c:pt idx="3">
                          <c:v>2014/03/01</c:v>
                        </c:pt>
                        <c:pt idx="4">
                          <c:v>2014/03/02</c:v>
                        </c:pt>
                        <c:pt idx="5">
                          <c:v>2014/03/03</c:v>
                        </c:pt>
                        <c:pt idx="6">
                          <c:v>2014/03/04</c:v>
                        </c:pt>
                        <c:pt idx="7">
                          <c:v>2014/03/05</c:v>
                        </c:pt>
                        <c:pt idx="8">
                          <c:v>2014/03/06</c:v>
                        </c:pt>
                        <c:pt idx="9">
                          <c:v>2014/03/07</c:v>
                        </c:pt>
                        <c:pt idx="10">
                          <c:v>2014/03/08</c:v>
                        </c:pt>
                        <c:pt idx="11">
                          <c:v>2014/03/09</c:v>
                        </c:pt>
                        <c:pt idx="12">
                          <c:v>2014/03/10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sales'!$I$2:$I$72</c15:sqref>
                        </c15:formulaRef>
                      </c:ext>
                    </c:extLst>
                    <c:numCache>
                      <c:formatCode>General</c:formatCode>
                      <c:ptCount val="13"/>
                      <c:pt idx="0">
                        <c:v>-1.4052558260000001</c:v>
                      </c:pt>
                      <c:pt idx="1">
                        <c:v>-6.284051861</c:v>
                      </c:pt>
                      <c:pt idx="2">
                        <c:v>-3.7439448299999998</c:v>
                      </c:pt>
                      <c:pt idx="3">
                        <c:v>-3.0003360369999998</c:v>
                      </c:pt>
                      <c:pt idx="4">
                        <c:v>-3.4771486440000001</c:v>
                      </c:pt>
                      <c:pt idx="5">
                        <c:v>-3.4779118100000002</c:v>
                      </c:pt>
                      <c:pt idx="6">
                        <c:v>-4.1820753379999998</c:v>
                      </c:pt>
                      <c:pt idx="7">
                        <c:v>-4.2583418479999997</c:v>
                      </c:pt>
                      <c:pt idx="8">
                        <c:v>-0.19786827100000001</c:v>
                      </c:pt>
                      <c:pt idx="9">
                        <c:v>-3.9664432380000001</c:v>
                      </c:pt>
                      <c:pt idx="10">
                        <c:v>-4.1050354760000003</c:v>
                      </c:pt>
                      <c:pt idx="11">
                        <c:v>-3.9567244170000002</c:v>
                      </c:pt>
                      <c:pt idx="12">
                        <c:v>-3.987068243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sales'!$J$1</c15:sqref>
                        </c15:formulaRef>
                      </c:ext>
                    </c:extLst>
                    <c:strCache>
                      <c:ptCount val="1"/>
                      <c:pt idx="0">
                        <c:v>UNIT_COST</c:v>
                      </c:pt>
                    </c:strCache>
                  </c:strRef>
                </c:tx>
                <c:spPr>
                  <a:ln w="28575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sales'!$A$2:$E$72</c15:sqref>
                        </c15:formulaRef>
                      </c:ext>
                    </c:extLst>
                    <c:multiLvlStrCache>
                      <c:ptCount val="13"/>
                      <c:lvl>
                        <c:pt idx="0">
                          <c:v>Feb</c:v>
                        </c:pt>
                        <c:pt idx="1">
                          <c:v>Feb</c:v>
                        </c:pt>
                        <c:pt idx="2">
                          <c:v>Feb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  <c:pt idx="9">
                          <c:v>Mar</c:v>
                        </c:pt>
                        <c:pt idx="10">
                          <c:v>Mar</c:v>
                        </c:pt>
                        <c:pt idx="11">
                          <c:v>Mar</c:v>
                        </c:pt>
                        <c:pt idx="12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  <c:pt idx="9">
                          <c:v>Fri</c:v>
                        </c:pt>
                        <c:pt idx="10">
                          <c:v>Sat</c:v>
                        </c:pt>
                        <c:pt idx="11">
                          <c:v>Sun</c:v>
                        </c:pt>
                        <c:pt idx="12">
                          <c:v>Mon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  <c:pt idx="10">
                          <c:v>Y2014</c:v>
                        </c:pt>
                        <c:pt idx="11">
                          <c:v>Y2014</c:v>
                        </c:pt>
                        <c:pt idx="12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  <c:pt idx="9">
                          <c:v>2014 FIRST QUARTER</c:v>
                        </c:pt>
                        <c:pt idx="10">
                          <c:v>2014 FIRST QUARTER</c:v>
                        </c:pt>
                        <c:pt idx="11">
                          <c:v>2014 FIRST QUARTER</c:v>
                        </c:pt>
                        <c:pt idx="12">
                          <c:v>2014 FIRST QUARTER</c:v>
                        </c:pt>
                      </c:lvl>
                      <c:lvl>
                        <c:pt idx="0">
                          <c:v>2014/02/26</c:v>
                        </c:pt>
                        <c:pt idx="1">
                          <c:v>2014/02/27</c:v>
                        </c:pt>
                        <c:pt idx="2">
                          <c:v>2014/02/28</c:v>
                        </c:pt>
                        <c:pt idx="3">
                          <c:v>2014/03/01</c:v>
                        </c:pt>
                        <c:pt idx="4">
                          <c:v>2014/03/02</c:v>
                        </c:pt>
                        <c:pt idx="5">
                          <c:v>2014/03/03</c:v>
                        </c:pt>
                        <c:pt idx="6">
                          <c:v>2014/03/04</c:v>
                        </c:pt>
                        <c:pt idx="7">
                          <c:v>2014/03/05</c:v>
                        </c:pt>
                        <c:pt idx="8">
                          <c:v>2014/03/06</c:v>
                        </c:pt>
                        <c:pt idx="9">
                          <c:v>2014/03/07</c:v>
                        </c:pt>
                        <c:pt idx="10">
                          <c:v>2014/03/08</c:v>
                        </c:pt>
                        <c:pt idx="11">
                          <c:v>2014/03/09</c:v>
                        </c:pt>
                        <c:pt idx="12">
                          <c:v>2014/03/10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sales'!$J$2:$J$72</c15:sqref>
                        </c15:formulaRef>
                      </c:ext>
                    </c:extLst>
                    <c:numCache>
                      <c:formatCode>General</c:formatCode>
                      <c:ptCount val="13"/>
                      <c:pt idx="0">
                        <c:v>32.912336616669997</c:v>
                      </c:pt>
                      <c:pt idx="1">
                        <c:v>33.020723064430001</c:v>
                      </c:pt>
                      <c:pt idx="2">
                        <c:v>33.004411968280003</c:v>
                      </c:pt>
                      <c:pt idx="3">
                        <c:v>33.020885460050003</c:v>
                      </c:pt>
                      <c:pt idx="4">
                        <c:v>33.028155818450003</c:v>
                      </c:pt>
                      <c:pt idx="5">
                        <c:v>33.023403044299997</c:v>
                      </c:pt>
                      <c:pt idx="6">
                        <c:v>33.029423832870002</c:v>
                      </c:pt>
                      <c:pt idx="7">
                        <c:v>33.086830932049999</c:v>
                      </c:pt>
                      <c:pt idx="8">
                        <c:v>33.149781151420001</c:v>
                      </c:pt>
                      <c:pt idx="9">
                        <c:v>33.246828169890001</c:v>
                      </c:pt>
                      <c:pt idx="10">
                        <c:v>33.298423207479999</c:v>
                      </c:pt>
                      <c:pt idx="11">
                        <c:v>33.303390789849999</c:v>
                      </c:pt>
                      <c:pt idx="12">
                        <c:v>33.323207725030002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sales'!$L$1</c15:sqref>
                        </c15:formulaRef>
                      </c:ext>
                    </c:extLst>
                    <c:strCache>
                      <c:ptCount val="1"/>
                      <c:pt idx="0">
                        <c:v>PRICE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sales'!$A$2:$E$72</c15:sqref>
                        </c15:formulaRef>
                      </c:ext>
                    </c:extLst>
                    <c:multiLvlStrCache>
                      <c:ptCount val="13"/>
                      <c:lvl>
                        <c:pt idx="0">
                          <c:v>Feb</c:v>
                        </c:pt>
                        <c:pt idx="1">
                          <c:v>Feb</c:v>
                        </c:pt>
                        <c:pt idx="2">
                          <c:v>Feb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  <c:pt idx="9">
                          <c:v>Mar</c:v>
                        </c:pt>
                        <c:pt idx="10">
                          <c:v>Mar</c:v>
                        </c:pt>
                        <c:pt idx="11">
                          <c:v>Mar</c:v>
                        </c:pt>
                        <c:pt idx="12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  <c:pt idx="9">
                          <c:v>Fri</c:v>
                        </c:pt>
                        <c:pt idx="10">
                          <c:v>Sat</c:v>
                        </c:pt>
                        <c:pt idx="11">
                          <c:v>Sun</c:v>
                        </c:pt>
                        <c:pt idx="12">
                          <c:v>Mon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  <c:pt idx="10">
                          <c:v>Y2014</c:v>
                        </c:pt>
                        <c:pt idx="11">
                          <c:v>Y2014</c:v>
                        </c:pt>
                        <c:pt idx="12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  <c:pt idx="9">
                          <c:v>2014 FIRST QUARTER</c:v>
                        </c:pt>
                        <c:pt idx="10">
                          <c:v>2014 FIRST QUARTER</c:v>
                        </c:pt>
                        <c:pt idx="11">
                          <c:v>2014 FIRST QUARTER</c:v>
                        </c:pt>
                        <c:pt idx="12">
                          <c:v>2014 FIRST QUARTER</c:v>
                        </c:pt>
                      </c:lvl>
                      <c:lvl>
                        <c:pt idx="0">
                          <c:v>2014/02/26</c:v>
                        </c:pt>
                        <c:pt idx="1">
                          <c:v>2014/02/27</c:v>
                        </c:pt>
                        <c:pt idx="2">
                          <c:v>2014/02/28</c:v>
                        </c:pt>
                        <c:pt idx="3">
                          <c:v>2014/03/01</c:v>
                        </c:pt>
                        <c:pt idx="4">
                          <c:v>2014/03/02</c:v>
                        </c:pt>
                        <c:pt idx="5">
                          <c:v>2014/03/03</c:v>
                        </c:pt>
                        <c:pt idx="6">
                          <c:v>2014/03/04</c:v>
                        </c:pt>
                        <c:pt idx="7">
                          <c:v>2014/03/05</c:v>
                        </c:pt>
                        <c:pt idx="8">
                          <c:v>2014/03/06</c:v>
                        </c:pt>
                        <c:pt idx="9">
                          <c:v>2014/03/07</c:v>
                        </c:pt>
                        <c:pt idx="10">
                          <c:v>2014/03/08</c:v>
                        </c:pt>
                        <c:pt idx="11">
                          <c:v>2014/03/09</c:v>
                        </c:pt>
                        <c:pt idx="12">
                          <c:v>2014/03/10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sales'!$L$2:$L$72</c15:sqref>
                        </c15:formulaRef>
                      </c:ext>
                    </c:extLst>
                    <c:numCache>
                      <c:formatCode>General</c:formatCode>
                      <c:ptCount val="13"/>
                      <c:pt idx="0">
                        <c:v>32.456243366019997</c:v>
                      </c:pt>
                      <c:pt idx="1">
                        <c:v>31.06837054683</c:v>
                      </c:pt>
                      <c:pt idx="2">
                        <c:v>31.813338139870002</c:v>
                      </c:pt>
                      <c:pt idx="3">
                        <c:v>32.059007504729998</c:v>
                      </c:pt>
                      <c:pt idx="4">
                        <c:v>31.918308777659998</c:v>
                      </c:pt>
                      <c:pt idx="5">
                        <c:v>31.913480342340002</c:v>
                      </c:pt>
                      <c:pt idx="6">
                        <c:v>31.703557186640001</c:v>
                      </c:pt>
                      <c:pt idx="7">
                        <c:v>31.735427924250001</c:v>
                      </c:pt>
                      <c:pt idx="8">
                        <c:v>33.084317783910002</c:v>
                      </c:pt>
                      <c:pt idx="9">
                        <c:v>31.978422204659999</c:v>
                      </c:pt>
                      <c:pt idx="10">
                        <c:v>31.985410748989999</c:v>
                      </c:pt>
                      <c:pt idx="11">
                        <c:v>32.03582161392</c:v>
                      </c:pt>
                      <c:pt idx="12">
                        <c:v>32.045530553070002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sales'!$M$1</c15:sqref>
                        </c15:formulaRef>
                      </c:ext>
                    </c:extLst>
                    <c:strCache>
                      <c:ptCount val="1"/>
                      <c:pt idx="0">
                        <c:v>DAILY_CROSS_PROFIT_PERCENT_PER_UNIT</c:v>
                      </c:pt>
                    </c:strCache>
                  </c:strRef>
                </c:tx>
                <c:spPr>
                  <a:ln w="28575" cap="rnd">
                    <a:solidFill>
                      <a:schemeClr val="accent2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sales'!$A$2:$E$72</c15:sqref>
                        </c15:formulaRef>
                      </c:ext>
                    </c:extLst>
                    <c:multiLvlStrCache>
                      <c:ptCount val="13"/>
                      <c:lvl>
                        <c:pt idx="0">
                          <c:v>Feb</c:v>
                        </c:pt>
                        <c:pt idx="1">
                          <c:v>Feb</c:v>
                        </c:pt>
                        <c:pt idx="2">
                          <c:v>Feb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  <c:pt idx="9">
                          <c:v>Mar</c:v>
                        </c:pt>
                        <c:pt idx="10">
                          <c:v>Mar</c:v>
                        </c:pt>
                        <c:pt idx="11">
                          <c:v>Mar</c:v>
                        </c:pt>
                        <c:pt idx="12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  <c:pt idx="9">
                          <c:v>Fri</c:v>
                        </c:pt>
                        <c:pt idx="10">
                          <c:v>Sat</c:v>
                        </c:pt>
                        <c:pt idx="11">
                          <c:v>Sun</c:v>
                        </c:pt>
                        <c:pt idx="12">
                          <c:v>Mon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  <c:pt idx="10">
                          <c:v>Y2014</c:v>
                        </c:pt>
                        <c:pt idx="11">
                          <c:v>Y2014</c:v>
                        </c:pt>
                        <c:pt idx="12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  <c:pt idx="9">
                          <c:v>2014 FIRST QUARTER</c:v>
                        </c:pt>
                        <c:pt idx="10">
                          <c:v>2014 FIRST QUARTER</c:v>
                        </c:pt>
                        <c:pt idx="11">
                          <c:v>2014 FIRST QUARTER</c:v>
                        </c:pt>
                        <c:pt idx="12">
                          <c:v>2014 FIRST QUARTER</c:v>
                        </c:pt>
                      </c:lvl>
                      <c:lvl>
                        <c:pt idx="0">
                          <c:v>2014/02/26</c:v>
                        </c:pt>
                        <c:pt idx="1">
                          <c:v>2014/02/27</c:v>
                        </c:pt>
                        <c:pt idx="2">
                          <c:v>2014/02/28</c:v>
                        </c:pt>
                        <c:pt idx="3">
                          <c:v>2014/03/01</c:v>
                        </c:pt>
                        <c:pt idx="4">
                          <c:v>2014/03/02</c:v>
                        </c:pt>
                        <c:pt idx="5">
                          <c:v>2014/03/03</c:v>
                        </c:pt>
                        <c:pt idx="6">
                          <c:v>2014/03/04</c:v>
                        </c:pt>
                        <c:pt idx="7">
                          <c:v>2014/03/05</c:v>
                        </c:pt>
                        <c:pt idx="8">
                          <c:v>2014/03/06</c:v>
                        </c:pt>
                        <c:pt idx="9">
                          <c:v>2014/03/07</c:v>
                        </c:pt>
                        <c:pt idx="10">
                          <c:v>2014/03/08</c:v>
                        </c:pt>
                        <c:pt idx="11">
                          <c:v>2014/03/09</c:v>
                        </c:pt>
                        <c:pt idx="12">
                          <c:v>2014/03/10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sales'!$M$2:$M$72</c15:sqref>
                        </c15:formulaRef>
                      </c:ext>
                    </c:extLst>
                    <c:numCache>
                      <c:formatCode>General</c:formatCode>
                      <c:ptCount val="13"/>
                      <c:pt idx="0">
                        <c:v>-1.4052558255000001</c:v>
                      </c:pt>
                      <c:pt idx="1">
                        <c:v>-6.2840518612</c:v>
                      </c:pt>
                      <c:pt idx="2">
                        <c:v>-3.7439448296000002</c:v>
                      </c:pt>
                      <c:pt idx="3">
                        <c:v>-3.0003360371999999</c:v>
                      </c:pt>
                      <c:pt idx="4">
                        <c:v>-3.4771486438000001</c:v>
                      </c:pt>
                      <c:pt idx="5">
                        <c:v>-3.4779118105000002</c:v>
                      </c:pt>
                      <c:pt idx="6">
                        <c:v>-4.1820753375999997</c:v>
                      </c:pt>
                      <c:pt idx="7">
                        <c:v>-4.2583418475999997</c:v>
                      </c:pt>
                      <c:pt idx="8">
                        <c:v>-0.1978682708</c:v>
                      </c:pt>
                      <c:pt idx="9">
                        <c:v>-3.9664432382000001</c:v>
                      </c:pt>
                      <c:pt idx="10">
                        <c:v>-4.1050354763000003</c:v>
                      </c:pt>
                      <c:pt idx="11">
                        <c:v>-3.9567244168000002</c:v>
                      </c:pt>
                      <c:pt idx="12">
                        <c:v>-3.9870682428999999</c:v>
                      </c:pt>
                    </c:numCache>
                  </c:numRef>
                </c:val>
                <c:smooth val="0"/>
              </c15:ser>
            </c15:filteredLineSeries>
          </c:ext>
        </c:extLst>
      </c:lineChart>
      <c:catAx>
        <c:axId val="294638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4637360"/>
        <c:crosses val="autoZero"/>
        <c:auto val="1"/>
        <c:lblAlgn val="ctr"/>
        <c:lblOffset val="100"/>
        <c:noMultiLvlLbl val="0"/>
      </c:catAx>
      <c:valAx>
        <c:axId val="294637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4638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6385724130852364E-2"/>
          <c:y val="0.17171296296296298"/>
          <c:w val="0.90940570976114021"/>
          <c:h val="0.2444838145231846"/>
        </c:manualLayout>
      </c:layout>
      <c:lineChart>
        <c:grouping val="standard"/>
        <c:varyColors val="0"/>
        <c:ser>
          <c:idx val="5"/>
          <c:order val="5"/>
          <c:tx>
            <c:strRef>
              <c:f>'2025-10-23 3_52pm sales'!$K$1</c:f>
              <c:strCache>
                <c:ptCount val="1"/>
                <c:pt idx="0">
                  <c:v>QUANTITY_SOLD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multiLvlStrRef>
              <c:extLst>
                <c:ext xmlns:c15="http://schemas.microsoft.com/office/drawing/2012/chart" uri="{02D57815-91ED-43cb-92C2-25804820EDAC}">
                  <c15:fullRef>
                    <c15:sqref>'2025-10-23 3_52pm sales'!$A$2:$E$84</c15:sqref>
                  </c15:fullRef>
                </c:ext>
              </c:extLst>
              <c:f>'2025-10-23 3_52pm sales'!$A$2:$E$75</c:f>
              <c:multiLvlStrCache>
                <c:ptCount val="9"/>
                <c:lvl>
                  <c:pt idx="0">
                    <c:v>Mar</c:v>
                  </c:pt>
                  <c:pt idx="1">
                    <c:v>Mar</c:v>
                  </c:pt>
                  <c:pt idx="2">
                    <c:v>Mar</c:v>
                  </c:pt>
                  <c:pt idx="3">
                    <c:v>Mar</c:v>
                  </c:pt>
                  <c:pt idx="4">
                    <c:v>Mar</c:v>
                  </c:pt>
                  <c:pt idx="5">
                    <c:v>Mar</c:v>
                  </c:pt>
                  <c:pt idx="6">
                    <c:v>Mar</c:v>
                  </c:pt>
                  <c:pt idx="7">
                    <c:v>Mar</c:v>
                  </c:pt>
                  <c:pt idx="8">
                    <c:v>Mar</c:v>
                  </c:pt>
                </c:lvl>
                <c:lvl>
                  <c:pt idx="0">
                    <c:v>Wed</c:v>
                  </c:pt>
                  <c:pt idx="1">
                    <c:v>Thu</c:v>
                  </c:pt>
                  <c:pt idx="2">
                    <c:v>Fri</c:v>
                  </c:pt>
                  <c:pt idx="3">
                    <c:v>Sat</c:v>
                  </c:pt>
                  <c:pt idx="4">
                    <c:v>Sun</c:v>
                  </c:pt>
                  <c:pt idx="5">
                    <c:v>Mon</c:v>
                  </c:pt>
                  <c:pt idx="6">
                    <c:v>Tue</c:v>
                  </c:pt>
                  <c:pt idx="7">
                    <c:v>Wed</c:v>
                  </c:pt>
                  <c:pt idx="8">
                    <c:v>Thu</c:v>
                  </c:pt>
                </c:lvl>
                <c:lvl>
                  <c:pt idx="0">
                    <c:v>Y2014</c:v>
                  </c:pt>
                  <c:pt idx="1">
                    <c:v>Y2014</c:v>
                  </c:pt>
                  <c:pt idx="2">
                    <c:v>Y2014</c:v>
                  </c:pt>
                  <c:pt idx="3">
                    <c:v>Y2014</c:v>
                  </c:pt>
                  <c:pt idx="4">
                    <c:v>Y2014</c:v>
                  </c:pt>
                  <c:pt idx="5">
                    <c:v>Y2014</c:v>
                  </c:pt>
                  <c:pt idx="6">
                    <c:v>Y2014</c:v>
                  </c:pt>
                  <c:pt idx="7">
                    <c:v>Y2014</c:v>
                  </c:pt>
                  <c:pt idx="8">
                    <c:v>Y2014</c:v>
                  </c:pt>
                </c:lvl>
                <c:lvl>
                  <c:pt idx="0">
                    <c:v>2014 FIRST QUARTER</c:v>
                  </c:pt>
                  <c:pt idx="1">
                    <c:v>2014 FIRST QUARTER</c:v>
                  </c:pt>
                  <c:pt idx="2">
                    <c:v>2014 FIRST QUARTER</c:v>
                  </c:pt>
                  <c:pt idx="3">
                    <c:v>2014 FIRST QUARTER</c:v>
                  </c:pt>
                  <c:pt idx="4">
                    <c:v>2014 FIRST QUARTER</c:v>
                  </c:pt>
                  <c:pt idx="5">
                    <c:v>2014 FIRST QUARTER</c:v>
                  </c:pt>
                  <c:pt idx="6">
                    <c:v>2014 FIRST QUARTER</c:v>
                  </c:pt>
                  <c:pt idx="7">
                    <c:v>2014 FIRST QUARTER</c:v>
                  </c:pt>
                  <c:pt idx="8">
                    <c:v>2014 FIRST QUARTER</c:v>
                  </c:pt>
                </c:lvl>
                <c:lvl>
                  <c:pt idx="0">
                    <c:v>2014/03/05</c:v>
                  </c:pt>
                  <c:pt idx="1">
                    <c:v>2014/03/06</c:v>
                  </c:pt>
                  <c:pt idx="2">
                    <c:v>2014/03/07</c:v>
                  </c:pt>
                  <c:pt idx="3">
                    <c:v>2014/03/08</c:v>
                  </c:pt>
                  <c:pt idx="4">
                    <c:v>2014/03/09</c:v>
                  </c:pt>
                  <c:pt idx="5">
                    <c:v>2014/03/10</c:v>
                  </c:pt>
                  <c:pt idx="6">
                    <c:v>2014/03/11</c:v>
                  </c:pt>
                  <c:pt idx="7">
                    <c:v>2014/03/12</c:v>
                  </c:pt>
                  <c:pt idx="8">
                    <c:v>2014/03/13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'2025-10-23 3_52pm sales'!$K$2:$K$84</c15:sqref>
                  </c15:fullRef>
                </c:ext>
              </c:extLst>
              <c:f>'2025-10-23 3_52pm sales'!$K$2:$K$75</c:f>
              <c:numCache>
                <c:formatCode>General</c:formatCode>
                <c:ptCount val="9"/>
                <c:pt idx="0">
                  <c:v>8079</c:v>
                </c:pt>
                <c:pt idx="1">
                  <c:v>5072</c:v>
                </c:pt>
                <c:pt idx="2">
                  <c:v>14551</c:v>
                </c:pt>
                <c:pt idx="3">
                  <c:v>16262</c:v>
                </c:pt>
                <c:pt idx="4">
                  <c:v>7014</c:v>
                </c:pt>
                <c:pt idx="5">
                  <c:v>8932</c:v>
                </c:pt>
                <c:pt idx="6">
                  <c:v>5737</c:v>
                </c:pt>
                <c:pt idx="7">
                  <c:v>5903</c:v>
                </c:pt>
                <c:pt idx="8">
                  <c:v>5056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4284576"/>
        <c:axId val="17587144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'2025-10-23 3_52pm sales'!$F$1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uri="{02D57815-91ED-43cb-92C2-25804820EDAC}">
                        <c15:fullRef>
                          <c15:sqref>'2025-10-23 3_52pm sales'!$A$2:$E$84</c15:sqref>
                        </c15:fullRef>
                        <c15:formulaRef>
                          <c15:sqref>'2025-10-23 3_52pm sales'!$A$2:$E$75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Mar</c:v>
                        </c:pt>
                        <c:pt idx="1">
                          <c:v>Mar</c:v>
                        </c:pt>
                        <c:pt idx="2">
                          <c:v>Mar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</c:lvl>
                      <c:lvl>
                        <c:pt idx="0">
                          <c:v>2014/03/05</c:v>
                        </c:pt>
                        <c:pt idx="1">
                          <c:v>2014/03/06</c:v>
                        </c:pt>
                        <c:pt idx="2">
                          <c:v>2014/03/07</c:v>
                        </c:pt>
                        <c:pt idx="3">
                          <c:v>2014/03/08</c:v>
                        </c:pt>
                        <c:pt idx="4">
                          <c:v>2014/03/09</c:v>
                        </c:pt>
                        <c:pt idx="5">
                          <c:v>2014/03/10</c:v>
                        </c:pt>
                        <c:pt idx="6">
                          <c:v>2014/03/11</c:v>
                        </c:pt>
                        <c:pt idx="7">
                          <c:v>2014/03/12</c:v>
                        </c:pt>
                        <c:pt idx="8">
                          <c:v>2014/03/13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'2025-10-23 3_52pm sales'!$F$2:$F$84</c15:sqref>
                        </c15:fullRef>
                        <c15:formulaRef>
                          <c15:sqref>'2025-10-23 3_52pm sales'!$F$2:$F$75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256390.52220000001</c:v>
                      </c:pt>
                      <c:pt idx="1">
                        <c:v>167803.65979999999</c:v>
                      </c:pt>
                      <c:pt idx="2">
                        <c:v>465318.02149999997</c:v>
                      </c:pt>
                      <c:pt idx="3">
                        <c:v>520146.74959999998</c:v>
                      </c:pt>
                      <c:pt idx="4">
                        <c:v>224699.25279999999</c:v>
                      </c:pt>
                      <c:pt idx="5">
                        <c:v>286230.6789</c:v>
                      </c:pt>
                      <c:pt idx="6">
                        <c:v>187143.01809999999</c:v>
                      </c:pt>
                      <c:pt idx="7">
                        <c:v>191700.3891</c:v>
                      </c:pt>
                      <c:pt idx="8">
                        <c:v>164663.9676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sales'!$G$1</c15:sqref>
                        </c15:formulaRef>
                      </c:ext>
                    </c:extLst>
                    <c:strCache>
                      <c:ptCount val="1"/>
                      <c:pt idx="0">
                        <c:v>COST_OF_SALES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sales'!$A$2:$E$84</c15:sqref>
                        </c15:fullRef>
                        <c15:formulaRef>
                          <c15:sqref>'2025-10-23 3_52pm sales'!$A$2:$E$75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Mar</c:v>
                        </c:pt>
                        <c:pt idx="1">
                          <c:v>Mar</c:v>
                        </c:pt>
                        <c:pt idx="2">
                          <c:v>Mar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</c:lvl>
                      <c:lvl>
                        <c:pt idx="0">
                          <c:v>2014/03/05</c:v>
                        </c:pt>
                        <c:pt idx="1">
                          <c:v>2014/03/06</c:v>
                        </c:pt>
                        <c:pt idx="2">
                          <c:v>2014/03/07</c:v>
                        </c:pt>
                        <c:pt idx="3">
                          <c:v>2014/03/08</c:v>
                        </c:pt>
                        <c:pt idx="4">
                          <c:v>2014/03/09</c:v>
                        </c:pt>
                        <c:pt idx="5">
                          <c:v>2014/03/10</c:v>
                        </c:pt>
                        <c:pt idx="6">
                          <c:v>2014/03/11</c:v>
                        </c:pt>
                        <c:pt idx="7">
                          <c:v>2014/03/12</c:v>
                        </c:pt>
                        <c:pt idx="8">
                          <c:v>2014/03/13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sales'!$G$2:$G$84</c15:sqref>
                        </c15:fullRef>
                        <c15:formulaRef>
                          <c15:sqref>'2025-10-23 3_52pm sales'!$G$2:$G$75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267308.50709999999</c:v>
                      </c:pt>
                      <c:pt idx="1">
                        <c:v>168135.69</c:v>
                      </c:pt>
                      <c:pt idx="2">
                        <c:v>483774.59669999999</c:v>
                      </c:pt>
                      <c:pt idx="3">
                        <c:v>541498.95819999999</c:v>
                      </c:pt>
                      <c:pt idx="4">
                        <c:v>233589.98300000001</c:v>
                      </c:pt>
                      <c:pt idx="5">
                        <c:v>297642.89140000002</c:v>
                      </c:pt>
                      <c:pt idx="6">
                        <c:v>191499.0428</c:v>
                      </c:pt>
                      <c:pt idx="7">
                        <c:v>197153.424</c:v>
                      </c:pt>
                      <c:pt idx="8">
                        <c:v>168975.174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sales'!$H$1</c15:sqref>
                        </c15:formulaRef>
                      </c:ext>
                    </c:extLst>
                    <c:strCache>
                      <c:ptCount val="1"/>
                      <c:pt idx="0">
                        <c:v>PROFIT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sales'!$A$2:$E$84</c15:sqref>
                        </c15:fullRef>
                        <c15:formulaRef>
                          <c15:sqref>'2025-10-23 3_52pm sales'!$A$2:$E$75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Mar</c:v>
                        </c:pt>
                        <c:pt idx="1">
                          <c:v>Mar</c:v>
                        </c:pt>
                        <c:pt idx="2">
                          <c:v>Mar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</c:lvl>
                      <c:lvl>
                        <c:pt idx="0">
                          <c:v>2014/03/05</c:v>
                        </c:pt>
                        <c:pt idx="1">
                          <c:v>2014/03/06</c:v>
                        </c:pt>
                        <c:pt idx="2">
                          <c:v>2014/03/07</c:v>
                        </c:pt>
                        <c:pt idx="3">
                          <c:v>2014/03/08</c:v>
                        </c:pt>
                        <c:pt idx="4">
                          <c:v>2014/03/09</c:v>
                        </c:pt>
                        <c:pt idx="5">
                          <c:v>2014/03/10</c:v>
                        </c:pt>
                        <c:pt idx="6">
                          <c:v>2014/03/11</c:v>
                        </c:pt>
                        <c:pt idx="7">
                          <c:v>2014/03/12</c:v>
                        </c:pt>
                        <c:pt idx="8">
                          <c:v>2014/03/13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sales'!$H$2:$H$84</c15:sqref>
                        </c15:fullRef>
                        <c15:formulaRef>
                          <c15:sqref>'2025-10-23 3_52pm sales'!$H$2:$H$75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-10917.984899999999</c:v>
                      </c:pt>
                      <c:pt idx="1">
                        <c:v>-332.03019999999998</c:v>
                      </c:pt>
                      <c:pt idx="2">
                        <c:v>-18456.575199999999</c:v>
                      </c:pt>
                      <c:pt idx="3">
                        <c:v>-21352.208600000002</c:v>
                      </c:pt>
                      <c:pt idx="4">
                        <c:v>-8890.7302</c:v>
                      </c:pt>
                      <c:pt idx="5">
                        <c:v>-11412.2125</c:v>
                      </c:pt>
                      <c:pt idx="6">
                        <c:v>-4356.0246999999999</c:v>
                      </c:pt>
                      <c:pt idx="7">
                        <c:v>-5453.0348999999997</c:v>
                      </c:pt>
                      <c:pt idx="8">
                        <c:v>-4311.2064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sales'!$I$1</c15:sqref>
                        </c15:formulaRef>
                      </c:ext>
                    </c:extLst>
                    <c:strCache>
                      <c:ptCount val="1"/>
                      <c:pt idx="0">
                        <c:v>PROFIT_PERCENT</c:v>
                      </c:pt>
                    </c:strCache>
                  </c:strRef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sales'!$A$2:$E$84</c15:sqref>
                        </c15:fullRef>
                        <c15:formulaRef>
                          <c15:sqref>'2025-10-23 3_52pm sales'!$A$2:$E$75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Mar</c:v>
                        </c:pt>
                        <c:pt idx="1">
                          <c:v>Mar</c:v>
                        </c:pt>
                        <c:pt idx="2">
                          <c:v>Mar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</c:lvl>
                      <c:lvl>
                        <c:pt idx="0">
                          <c:v>2014/03/05</c:v>
                        </c:pt>
                        <c:pt idx="1">
                          <c:v>2014/03/06</c:v>
                        </c:pt>
                        <c:pt idx="2">
                          <c:v>2014/03/07</c:v>
                        </c:pt>
                        <c:pt idx="3">
                          <c:v>2014/03/08</c:v>
                        </c:pt>
                        <c:pt idx="4">
                          <c:v>2014/03/09</c:v>
                        </c:pt>
                        <c:pt idx="5">
                          <c:v>2014/03/10</c:v>
                        </c:pt>
                        <c:pt idx="6">
                          <c:v>2014/03/11</c:v>
                        </c:pt>
                        <c:pt idx="7">
                          <c:v>2014/03/12</c:v>
                        </c:pt>
                        <c:pt idx="8">
                          <c:v>2014/03/13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sales'!$I$2:$I$84</c15:sqref>
                        </c15:fullRef>
                        <c15:formulaRef>
                          <c15:sqref>'2025-10-23 3_52pm sales'!$I$2:$I$75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-4.2583418479999997</c:v>
                      </c:pt>
                      <c:pt idx="1">
                        <c:v>-0.19786827100000001</c:v>
                      </c:pt>
                      <c:pt idx="2">
                        <c:v>-3.9664432380000001</c:v>
                      </c:pt>
                      <c:pt idx="3">
                        <c:v>-4.1050354760000003</c:v>
                      </c:pt>
                      <c:pt idx="4">
                        <c:v>-3.9567244170000002</c:v>
                      </c:pt>
                      <c:pt idx="5">
                        <c:v>-3.987068243</c:v>
                      </c:pt>
                      <c:pt idx="6">
                        <c:v>-2.3276447839999999</c:v>
                      </c:pt>
                      <c:pt idx="7">
                        <c:v>-2.8445612059999998</c:v>
                      </c:pt>
                      <c:pt idx="8">
                        <c:v>-2.618184453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sales'!$J$1</c15:sqref>
                        </c15:formulaRef>
                      </c:ext>
                    </c:extLst>
                    <c:strCache>
                      <c:ptCount val="1"/>
                      <c:pt idx="0">
                        <c:v>UNIT_COST</c:v>
                      </c:pt>
                    </c:strCache>
                  </c:strRef>
                </c:tx>
                <c:spPr>
                  <a:ln w="28575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sales'!$A$2:$E$84</c15:sqref>
                        </c15:fullRef>
                        <c15:formulaRef>
                          <c15:sqref>'2025-10-23 3_52pm sales'!$A$2:$E$75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Mar</c:v>
                        </c:pt>
                        <c:pt idx="1">
                          <c:v>Mar</c:v>
                        </c:pt>
                        <c:pt idx="2">
                          <c:v>Mar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</c:lvl>
                      <c:lvl>
                        <c:pt idx="0">
                          <c:v>2014/03/05</c:v>
                        </c:pt>
                        <c:pt idx="1">
                          <c:v>2014/03/06</c:v>
                        </c:pt>
                        <c:pt idx="2">
                          <c:v>2014/03/07</c:v>
                        </c:pt>
                        <c:pt idx="3">
                          <c:v>2014/03/08</c:v>
                        </c:pt>
                        <c:pt idx="4">
                          <c:v>2014/03/09</c:v>
                        </c:pt>
                        <c:pt idx="5">
                          <c:v>2014/03/10</c:v>
                        </c:pt>
                        <c:pt idx="6">
                          <c:v>2014/03/11</c:v>
                        </c:pt>
                        <c:pt idx="7">
                          <c:v>2014/03/12</c:v>
                        </c:pt>
                        <c:pt idx="8">
                          <c:v>2014/03/13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sales'!$J$2:$J$84</c15:sqref>
                        </c15:fullRef>
                        <c15:formulaRef>
                          <c15:sqref>'2025-10-23 3_52pm sales'!$J$2:$J$75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33.086830932049999</c:v>
                      </c:pt>
                      <c:pt idx="1">
                        <c:v>33.149781151420001</c:v>
                      </c:pt>
                      <c:pt idx="2">
                        <c:v>33.246828169890001</c:v>
                      </c:pt>
                      <c:pt idx="3">
                        <c:v>33.298423207479999</c:v>
                      </c:pt>
                      <c:pt idx="4">
                        <c:v>33.303390789849999</c:v>
                      </c:pt>
                      <c:pt idx="5">
                        <c:v>33.323207725030002</c:v>
                      </c:pt>
                      <c:pt idx="6">
                        <c:v>33.379648387659998</c:v>
                      </c:pt>
                      <c:pt idx="7">
                        <c:v>33.398852109099998</c:v>
                      </c:pt>
                      <c:pt idx="8">
                        <c:v>33.420722705700001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sales'!$L$1</c15:sqref>
                        </c15:formulaRef>
                      </c:ext>
                    </c:extLst>
                    <c:strCache>
                      <c:ptCount val="1"/>
                      <c:pt idx="0">
                        <c:v>PRICE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sales'!$A$2:$E$84</c15:sqref>
                        </c15:fullRef>
                        <c15:formulaRef>
                          <c15:sqref>'2025-10-23 3_52pm sales'!$A$2:$E$75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Mar</c:v>
                        </c:pt>
                        <c:pt idx="1">
                          <c:v>Mar</c:v>
                        </c:pt>
                        <c:pt idx="2">
                          <c:v>Mar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</c:lvl>
                      <c:lvl>
                        <c:pt idx="0">
                          <c:v>2014/03/05</c:v>
                        </c:pt>
                        <c:pt idx="1">
                          <c:v>2014/03/06</c:v>
                        </c:pt>
                        <c:pt idx="2">
                          <c:v>2014/03/07</c:v>
                        </c:pt>
                        <c:pt idx="3">
                          <c:v>2014/03/08</c:v>
                        </c:pt>
                        <c:pt idx="4">
                          <c:v>2014/03/09</c:v>
                        </c:pt>
                        <c:pt idx="5">
                          <c:v>2014/03/10</c:v>
                        </c:pt>
                        <c:pt idx="6">
                          <c:v>2014/03/11</c:v>
                        </c:pt>
                        <c:pt idx="7">
                          <c:v>2014/03/12</c:v>
                        </c:pt>
                        <c:pt idx="8">
                          <c:v>2014/03/13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sales'!$L$2:$L$84</c15:sqref>
                        </c15:fullRef>
                        <c15:formulaRef>
                          <c15:sqref>'2025-10-23 3_52pm sales'!$L$2:$L$75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31.735427924250001</c:v>
                      </c:pt>
                      <c:pt idx="1">
                        <c:v>33.084317783910002</c:v>
                      </c:pt>
                      <c:pt idx="2">
                        <c:v>31.978422204659999</c:v>
                      </c:pt>
                      <c:pt idx="3">
                        <c:v>31.985410748989999</c:v>
                      </c:pt>
                      <c:pt idx="4">
                        <c:v>32.03582161392</c:v>
                      </c:pt>
                      <c:pt idx="5">
                        <c:v>32.045530553070002</c:v>
                      </c:pt>
                      <c:pt idx="6">
                        <c:v>32.620362227649998</c:v>
                      </c:pt>
                      <c:pt idx="7">
                        <c:v>32.475078621039998</c:v>
                      </c:pt>
                      <c:pt idx="8">
                        <c:v>32.56803156646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sales'!$M$1</c15:sqref>
                        </c15:formulaRef>
                      </c:ext>
                    </c:extLst>
                    <c:strCache>
                      <c:ptCount val="1"/>
                      <c:pt idx="0">
                        <c:v>DAILY_CROSS_PROFIT_PERCENT_PER_UNIT</c:v>
                      </c:pt>
                    </c:strCache>
                  </c:strRef>
                </c:tx>
                <c:spPr>
                  <a:ln w="28575" cap="rnd">
                    <a:solidFill>
                      <a:schemeClr val="accent2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sales'!$A$2:$E$84</c15:sqref>
                        </c15:fullRef>
                        <c15:formulaRef>
                          <c15:sqref>'2025-10-23 3_52pm sales'!$A$2:$E$75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Mar</c:v>
                        </c:pt>
                        <c:pt idx="1">
                          <c:v>Mar</c:v>
                        </c:pt>
                        <c:pt idx="2">
                          <c:v>Mar</c:v>
                        </c:pt>
                        <c:pt idx="3">
                          <c:v>Mar</c:v>
                        </c:pt>
                        <c:pt idx="4">
                          <c:v>Mar</c:v>
                        </c:pt>
                        <c:pt idx="5">
                          <c:v>Mar</c:v>
                        </c:pt>
                        <c:pt idx="6">
                          <c:v>Mar</c:v>
                        </c:pt>
                        <c:pt idx="7">
                          <c:v>Mar</c:v>
                        </c:pt>
                        <c:pt idx="8">
                          <c:v>Mar</c:v>
                        </c:pt>
                      </c:lvl>
                      <c:lvl>
                        <c:pt idx="0">
                          <c:v>Wed</c:v>
                        </c:pt>
                        <c:pt idx="1">
                          <c:v>Thu</c:v>
                        </c:pt>
                        <c:pt idx="2">
                          <c:v>Fri</c:v>
                        </c:pt>
                        <c:pt idx="3">
                          <c:v>Sat</c:v>
                        </c:pt>
                        <c:pt idx="4">
                          <c:v>Sun</c:v>
                        </c:pt>
                        <c:pt idx="5">
                          <c:v>Mon</c:v>
                        </c:pt>
                        <c:pt idx="6">
                          <c:v>Tue</c:v>
                        </c:pt>
                        <c:pt idx="7">
                          <c:v>Wed</c:v>
                        </c:pt>
                        <c:pt idx="8">
                          <c:v>Thu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</c:lvl>
                      <c:lvl>
                        <c:pt idx="0">
                          <c:v>2014 FIRST QUARTER</c:v>
                        </c:pt>
                        <c:pt idx="1">
                          <c:v>2014 FIRST QUARTER</c:v>
                        </c:pt>
                        <c:pt idx="2">
                          <c:v>2014 FIRST QUARTER</c:v>
                        </c:pt>
                        <c:pt idx="3">
                          <c:v>2014 FIRST QUARTER</c:v>
                        </c:pt>
                        <c:pt idx="4">
                          <c:v>2014 FIRST QUARTER</c:v>
                        </c:pt>
                        <c:pt idx="5">
                          <c:v>2014 FIRST QUARTER</c:v>
                        </c:pt>
                        <c:pt idx="6">
                          <c:v>2014 FIRST QUARTER</c:v>
                        </c:pt>
                        <c:pt idx="7">
                          <c:v>2014 FIRST QUARTER</c:v>
                        </c:pt>
                        <c:pt idx="8">
                          <c:v>2014 FIRST QUARTER</c:v>
                        </c:pt>
                      </c:lvl>
                      <c:lvl>
                        <c:pt idx="0">
                          <c:v>2014/03/05</c:v>
                        </c:pt>
                        <c:pt idx="1">
                          <c:v>2014/03/06</c:v>
                        </c:pt>
                        <c:pt idx="2">
                          <c:v>2014/03/07</c:v>
                        </c:pt>
                        <c:pt idx="3">
                          <c:v>2014/03/08</c:v>
                        </c:pt>
                        <c:pt idx="4">
                          <c:v>2014/03/09</c:v>
                        </c:pt>
                        <c:pt idx="5">
                          <c:v>2014/03/10</c:v>
                        </c:pt>
                        <c:pt idx="6">
                          <c:v>2014/03/11</c:v>
                        </c:pt>
                        <c:pt idx="7">
                          <c:v>2014/03/12</c:v>
                        </c:pt>
                        <c:pt idx="8">
                          <c:v>2014/03/13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sales'!$M$2:$M$84</c15:sqref>
                        </c15:fullRef>
                        <c15:formulaRef>
                          <c15:sqref>'2025-10-23 3_52pm sales'!$M$2:$M$75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-4.2583418475999997</c:v>
                      </c:pt>
                      <c:pt idx="1">
                        <c:v>-0.1978682708</c:v>
                      </c:pt>
                      <c:pt idx="2">
                        <c:v>-3.9664432382000001</c:v>
                      </c:pt>
                      <c:pt idx="3">
                        <c:v>-4.1050354763000003</c:v>
                      </c:pt>
                      <c:pt idx="4">
                        <c:v>-3.9567244168000002</c:v>
                      </c:pt>
                      <c:pt idx="5">
                        <c:v>-3.9870682428999999</c:v>
                      </c:pt>
                      <c:pt idx="6">
                        <c:v>-2.3276447842999999</c:v>
                      </c:pt>
                      <c:pt idx="7">
                        <c:v>-2.8445612059999998</c:v>
                      </c:pt>
                      <c:pt idx="8">
                        <c:v>-2.6181844534000001</c:v>
                      </c:pt>
                    </c:numCache>
                  </c:numRef>
                </c:val>
                <c:smooth val="0"/>
              </c15:ser>
            </c15:filteredLineSeries>
          </c:ext>
        </c:extLst>
      </c:lineChart>
      <c:catAx>
        <c:axId val="294284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87144"/>
        <c:crosses val="autoZero"/>
        <c:auto val="1"/>
        <c:lblAlgn val="ctr"/>
        <c:lblOffset val="100"/>
        <c:noMultiLvlLbl val="0"/>
      </c:catAx>
      <c:valAx>
        <c:axId val="17587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4284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[PROCESSED SALES DATA 2.xlsx]Sheet2!PivotTable6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/>
              <a:t>SALES BY MONTH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  <a:sp3d/>
        </c:spPr>
        <c:marker>
          <c:symbol val="none"/>
        </c:marker>
      </c:pivotFmt>
      <c:pivotFmt>
        <c:idx val="1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  <a:sp3d/>
        </c:spPr>
        <c:marker>
          <c:symbol val="none"/>
        </c:marker>
      </c:pivotFmt>
      <c:pivotFmt>
        <c:idx val="2"/>
        <c:spPr>
          <a:pattFill prst="narHorz">
            <a:fgClr>
              <a:schemeClr val="accent1"/>
            </a:fgClr>
            <a:bgClr>
              <a:schemeClr val="accent1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1"/>
            </a:innerShdw>
          </a:effectLst>
          <a:sp3d/>
        </c:spPr>
        <c:marker>
          <c:symbol val="none"/>
        </c:marker>
      </c:pivotFmt>
    </c:pivotFmts>
    <c:view3D>
      <c:rotX val="10"/>
      <c:rotY val="0"/>
      <c:depthPercent val="100"/>
      <c:rAngAx val="0"/>
    </c:view3D>
    <c:floor>
      <c:thickness val="0"/>
      <c:spPr>
        <a:solidFill>
          <a:schemeClr val="lt1"/>
        </a:solidFill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4657223969452796"/>
          <c:y val="0.20190398075240595"/>
          <c:w val="0.75039886595808181"/>
          <c:h val="0.64218394575678028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Sheet2!$B$67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ltDnDiag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solidFill>
                <a:schemeClr val="accent1"/>
              </a:solidFill>
            </a:ln>
            <a:effectLst/>
            <a:sp3d>
              <a:contourClr>
                <a:schemeClr val="accent1"/>
              </a:contourClr>
            </a:sp3d>
          </c:spPr>
          <c:invertIfNegative val="0"/>
          <c:cat>
            <c:strRef>
              <c:f>Sheet2!$A$68:$A$80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Sheet2!$B$68:$B$80</c:f>
              <c:numCache>
                <c:formatCode>General</c:formatCode>
                <c:ptCount val="12"/>
                <c:pt idx="0">
                  <c:v>13107462.506360002</c:v>
                </c:pt>
                <c:pt idx="1">
                  <c:v>15573874.376409998</c:v>
                </c:pt>
                <c:pt idx="2">
                  <c:v>16500726.334140008</c:v>
                </c:pt>
                <c:pt idx="3">
                  <c:v>19056617.417739987</c:v>
                </c:pt>
                <c:pt idx="4">
                  <c:v>21249505.249619991</c:v>
                </c:pt>
                <c:pt idx="5">
                  <c:v>18560186.908220004</c:v>
                </c:pt>
                <c:pt idx="6">
                  <c:v>11936228.626380006</c:v>
                </c:pt>
                <c:pt idx="7">
                  <c:v>18288376.109930001</c:v>
                </c:pt>
                <c:pt idx="8">
                  <c:v>15572895.046040006</c:v>
                </c:pt>
                <c:pt idx="9">
                  <c:v>13082831.163689997</c:v>
                </c:pt>
                <c:pt idx="10">
                  <c:v>11020532.089199999</c:v>
                </c:pt>
                <c:pt idx="11">
                  <c:v>12960592.429149998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60"/>
        <c:gapDepth val="0"/>
        <c:shape val="box"/>
        <c:axId val="294090608"/>
        <c:axId val="294091784"/>
        <c:axId val="0"/>
      </c:bar3DChart>
      <c:catAx>
        <c:axId val="2940906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4091784"/>
        <c:crosses val="autoZero"/>
        <c:auto val="1"/>
        <c:lblAlgn val="ctr"/>
        <c:lblOffset val="100"/>
        <c:noMultiLvlLbl val="0"/>
      </c:catAx>
      <c:valAx>
        <c:axId val="2940917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4090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[PROCESSED SALES DATA 2.xlsx]Sheet2!PivotTable9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1600" b="1" dirty="0"/>
              <a:t>SALES PER DAY</a:t>
            </a:r>
          </a:p>
        </c:rich>
      </c:tx>
      <c:layout>
        <c:manualLayout>
          <c:xMode val="edge"/>
          <c:yMode val="edge"/>
          <c:x val="0.45942662779397475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20974036408714217"/>
          <c:y val="0.24631988745307076"/>
          <c:w val="0.75039886595808181"/>
          <c:h val="0.6386603511634381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Sheet2!$B$50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Sheet2!$A$51:$A$58</c:f>
              <c:strCache>
                <c:ptCount val="7"/>
                <c:pt idx="0">
                  <c:v>Mon</c:v>
                </c:pt>
                <c:pt idx="1">
                  <c:v>Tue</c:v>
                </c:pt>
                <c:pt idx="2">
                  <c:v>Wed</c:v>
                </c:pt>
                <c:pt idx="3">
                  <c:v>Thu</c:v>
                </c:pt>
                <c:pt idx="4">
                  <c:v>Fri</c:v>
                </c:pt>
                <c:pt idx="5">
                  <c:v>Sat</c:v>
                </c:pt>
                <c:pt idx="6">
                  <c:v>Sun</c:v>
                </c:pt>
              </c:strCache>
            </c:strRef>
          </c:cat>
          <c:val>
            <c:numRef>
              <c:f>Sheet2!$B$51:$B$58</c:f>
              <c:numCache>
                <c:formatCode>General</c:formatCode>
                <c:ptCount val="7"/>
                <c:pt idx="0">
                  <c:v>23603268.280209992</c:v>
                </c:pt>
                <c:pt idx="1">
                  <c:v>20734543.567050003</c:v>
                </c:pt>
                <c:pt idx="2">
                  <c:v>22029489.593679991</c:v>
                </c:pt>
                <c:pt idx="3">
                  <c:v>21162713.741740003</c:v>
                </c:pt>
                <c:pt idx="4">
                  <c:v>36797095.534719981</c:v>
                </c:pt>
                <c:pt idx="5">
                  <c:v>41857089.004259981</c:v>
                </c:pt>
                <c:pt idx="6">
                  <c:v>20725628.535220012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294092176"/>
        <c:axId val="294097664"/>
      </c:barChart>
      <c:catAx>
        <c:axId val="294092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4097664"/>
        <c:crosses val="autoZero"/>
        <c:auto val="1"/>
        <c:lblAlgn val="ctr"/>
        <c:lblOffset val="100"/>
        <c:noMultiLvlLbl val="0"/>
      </c:catAx>
      <c:valAx>
        <c:axId val="2940976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4092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[PROCESSED SALES DATA 2.xlsx]Sheet2!PivotTable12</c:name>
    <c:fmtId val="5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Sheet2!$L$68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Sheet2!$K$69:$K$82</c:f>
              <c:strCache>
                <c:ptCount val="13"/>
                <c:pt idx="0">
                  <c:v>2013 LAST QUARTER</c:v>
                </c:pt>
                <c:pt idx="1">
                  <c:v>2014 FIRST QUARTER</c:v>
                </c:pt>
                <c:pt idx="2">
                  <c:v>2014 FOURTH QUARTER</c:v>
                </c:pt>
                <c:pt idx="3">
                  <c:v>2014 SECOND QUARTER</c:v>
                </c:pt>
                <c:pt idx="4">
                  <c:v>2014 THIRD QUARTER</c:v>
                </c:pt>
                <c:pt idx="5">
                  <c:v>2015 FIRST QUARTER</c:v>
                </c:pt>
                <c:pt idx="6">
                  <c:v>2015 FOURTH QUARTER</c:v>
                </c:pt>
                <c:pt idx="7">
                  <c:v>2015 SECOND QUARTER</c:v>
                </c:pt>
                <c:pt idx="8">
                  <c:v>2015 THIRD QUARTER</c:v>
                </c:pt>
                <c:pt idx="9">
                  <c:v>2016 FIRST QUARTER</c:v>
                </c:pt>
                <c:pt idx="10">
                  <c:v>2016 FOURTH QUARTER</c:v>
                </c:pt>
                <c:pt idx="11">
                  <c:v>2016 SECOND QUARTER</c:v>
                </c:pt>
                <c:pt idx="12">
                  <c:v>2016 THIRD QUARTER</c:v>
                </c:pt>
              </c:strCache>
            </c:strRef>
          </c:cat>
          <c:val>
            <c:numRef>
              <c:f>Sheet2!$L$69:$L$82</c:f>
              <c:numCache>
                <c:formatCode>General</c:formatCode>
                <c:ptCount val="13"/>
                <c:pt idx="0">
                  <c:v>16095</c:v>
                </c:pt>
                <c:pt idx="1">
                  <c:v>550836</c:v>
                </c:pt>
                <c:pt idx="2">
                  <c:v>382890</c:v>
                </c:pt>
                <c:pt idx="3">
                  <c:v>624741</c:v>
                </c:pt>
                <c:pt idx="4">
                  <c:v>695763</c:v>
                </c:pt>
                <c:pt idx="5">
                  <c:v>356166</c:v>
                </c:pt>
                <c:pt idx="6">
                  <c:v>508529</c:v>
                </c:pt>
                <c:pt idx="7">
                  <c:v>511058</c:v>
                </c:pt>
                <c:pt idx="8">
                  <c:v>339336</c:v>
                </c:pt>
                <c:pt idx="9">
                  <c:v>357736</c:v>
                </c:pt>
                <c:pt idx="10">
                  <c:v>99774</c:v>
                </c:pt>
                <c:pt idx="11">
                  <c:v>534002</c:v>
                </c:pt>
                <c:pt idx="12">
                  <c:v>302946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378127048"/>
        <c:axId val="378125480"/>
      </c:barChart>
      <c:catAx>
        <c:axId val="378127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25480"/>
        <c:crosses val="autoZero"/>
        <c:auto val="1"/>
        <c:lblAlgn val="ctr"/>
        <c:lblOffset val="100"/>
        <c:noMultiLvlLbl val="0"/>
      </c:catAx>
      <c:valAx>
        <c:axId val="3781254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27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[PROCESSED SALES DATA 2.xlsx]Sheet2!PivotTable10</c:name>
    <c:fmtId val="5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Sheet2!$L$50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Sheet2!$K$51:$K$63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Sheet2!$L$51:$L$63</c:f>
              <c:numCache>
                <c:formatCode>General</c:formatCode>
                <c:ptCount val="12"/>
                <c:pt idx="0">
                  <c:v>362266</c:v>
                </c:pt>
                <c:pt idx="1">
                  <c:v>438778</c:v>
                </c:pt>
                <c:pt idx="2">
                  <c:v>463694</c:v>
                </c:pt>
                <c:pt idx="3">
                  <c:v>534028</c:v>
                </c:pt>
                <c:pt idx="4">
                  <c:v>602866</c:v>
                </c:pt>
                <c:pt idx="5">
                  <c:v>532907</c:v>
                </c:pt>
                <c:pt idx="6">
                  <c:v>333702</c:v>
                </c:pt>
                <c:pt idx="7">
                  <c:v>543092</c:v>
                </c:pt>
                <c:pt idx="8">
                  <c:v>461251</c:v>
                </c:pt>
                <c:pt idx="9">
                  <c:v>363704</c:v>
                </c:pt>
                <c:pt idx="10">
                  <c:v>297544</c:v>
                </c:pt>
                <c:pt idx="11">
                  <c:v>346040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378120384"/>
        <c:axId val="378119600"/>
      </c:barChart>
      <c:catAx>
        <c:axId val="3781203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19600"/>
        <c:crosses val="autoZero"/>
        <c:auto val="1"/>
        <c:lblAlgn val="ctr"/>
        <c:lblOffset val="100"/>
        <c:noMultiLvlLbl val="0"/>
      </c:catAx>
      <c:valAx>
        <c:axId val="378119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203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[PROCESSED SALES DATA 2.xlsx]Sheet2!PivotTable16</c:name>
    <c:fmtId val="6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0.23999710432235574"/>
          <c:y val="0.14677347623213763"/>
          <c:w val="0.38034855791540911"/>
          <c:h val="0.74696230679498399"/>
        </c:manualLayout>
      </c:layout>
      <c:pieChart>
        <c:varyColors val="1"/>
        <c:ser>
          <c:idx val="0"/>
          <c:order val="0"/>
          <c:tx>
            <c:strRef>
              <c:f>Sheet2!$L$88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Sheet2!$K$89:$K$93</c:f>
              <c:strCache>
                <c:ptCount val="4"/>
                <c:pt idx="0">
                  <c:v>Y2013</c:v>
                </c:pt>
                <c:pt idx="1">
                  <c:v>Y2014</c:v>
                </c:pt>
                <c:pt idx="2">
                  <c:v>Y2015</c:v>
                </c:pt>
                <c:pt idx="3">
                  <c:v>Y2016</c:v>
                </c:pt>
              </c:strCache>
            </c:strRef>
          </c:cat>
          <c:val>
            <c:numRef>
              <c:f>Sheet2!$L$89:$L$93</c:f>
              <c:numCache>
                <c:formatCode>General</c:formatCode>
                <c:ptCount val="4"/>
                <c:pt idx="0">
                  <c:v>16095</c:v>
                </c:pt>
                <c:pt idx="1">
                  <c:v>2254230</c:v>
                </c:pt>
                <c:pt idx="2">
                  <c:v>1715089</c:v>
                </c:pt>
                <c:pt idx="3">
                  <c:v>1294458</c:v>
                </c:pt>
              </c:numCache>
            </c:numRef>
          </c:val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1559359535503597"/>
          <c:y val="0.26258603091280258"/>
          <c:w val="0.11467514580479421"/>
          <c:h val="0.4574438611840187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[PROCESSED SALES DATA 2.xlsx]Sheet2!PivotTable20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1400" b="1"/>
              <a:t>TOTAL PROFIT PER YEAR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>
        <c:manualLayout>
          <c:layoutTarget val="inner"/>
          <c:xMode val="edge"/>
          <c:yMode val="edge"/>
          <c:x val="0.12657607903178769"/>
          <c:y val="0.18097222222222226"/>
          <c:w val="0.76636373578302708"/>
          <c:h val="0.7773611111111110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Sheet2!$V$50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4.6296296296296294E-3"/>
                  <c:y val="-8.7962962962962965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>
                <c:manualLayout>
                  <c:x val="1.3888888888888846E-2"/>
                  <c:y val="-2.7777777777777693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Sheet2!$U$51:$U$55</c:f>
              <c:strCache>
                <c:ptCount val="4"/>
                <c:pt idx="0">
                  <c:v>Y2013</c:v>
                </c:pt>
                <c:pt idx="1">
                  <c:v>Y2014</c:v>
                </c:pt>
                <c:pt idx="2">
                  <c:v>Y2015</c:v>
                </c:pt>
                <c:pt idx="3">
                  <c:v>Y2016</c:v>
                </c:pt>
              </c:strCache>
            </c:strRef>
          </c:cat>
          <c:val>
            <c:numRef>
              <c:f>Sheet2!$V$51:$V$55</c:f>
              <c:numCache>
                <c:formatCode>General</c:formatCode>
                <c:ptCount val="4"/>
                <c:pt idx="0">
                  <c:v>-12782.289000000001</c:v>
                </c:pt>
                <c:pt idx="1">
                  <c:v>-2265873.9892699998</c:v>
                </c:pt>
                <c:pt idx="2">
                  <c:v>-3899610.4466499975</c:v>
                </c:pt>
                <c:pt idx="3">
                  <c:v>-938014.46447999892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99"/>
        <c:axId val="378121952"/>
        <c:axId val="378120776"/>
      </c:barChart>
      <c:catAx>
        <c:axId val="378121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20776"/>
        <c:crosses val="autoZero"/>
        <c:auto val="1"/>
        <c:lblAlgn val="ctr"/>
        <c:lblOffset val="100"/>
        <c:noMultiLvlLbl val="0"/>
      </c:catAx>
      <c:valAx>
        <c:axId val="378120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219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pivotSource>
    <c:name>[PROCESSED SALES DATA 2.xlsx]Sheet2!PivotTable32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pPr>
            <a:r>
              <a:rPr lang="en-US" sz="1400" b="1"/>
              <a:t>COST OF SALES PER YEAR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spc="0" normalizeH="0" baseline="0">
              <a:solidFill>
                <a:schemeClr val="tx1">
                  <a:lumMod val="65000"/>
                  <a:lumOff val="35000"/>
                </a:scheme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Sheet2!$V$69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Sheet2!$U$70:$U$74</c:f>
              <c:strCache>
                <c:ptCount val="4"/>
                <c:pt idx="0">
                  <c:v>Y2013</c:v>
                </c:pt>
                <c:pt idx="1">
                  <c:v>Y2014</c:v>
                </c:pt>
                <c:pt idx="2">
                  <c:v>Y2015</c:v>
                </c:pt>
                <c:pt idx="3">
                  <c:v>Y2016</c:v>
                </c:pt>
              </c:strCache>
            </c:strRef>
          </c:cat>
          <c:val>
            <c:numRef>
              <c:f>Sheet2!$V$70:$V$74</c:f>
              <c:numCache>
                <c:formatCode>General</c:formatCode>
                <c:ptCount val="4"/>
                <c:pt idx="0">
                  <c:v>537065.7415</c:v>
                </c:pt>
                <c:pt idx="1">
                  <c:v>77680849.7007</c:v>
                </c:pt>
                <c:pt idx="2">
                  <c:v>67917203.83420001</c:v>
                </c:pt>
                <c:pt idx="3">
                  <c:v>47890990.16988001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99"/>
        <c:axId val="378123128"/>
        <c:axId val="378124304"/>
      </c:barChart>
      <c:catAx>
        <c:axId val="3781231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cap="none" spc="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24304"/>
        <c:crosses val="autoZero"/>
        <c:auto val="1"/>
        <c:lblAlgn val="ctr"/>
        <c:lblOffset val="100"/>
        <c:noMultiLvlLbl val="0"/>
      </c:catAx>
      <c:valAx>
        <c:axId val="3781243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8123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varyColors val="0"/>
        <c:ser>
          <c:idx val="5"/>
          <c:order val="5"/>
          <c:tx>
            <c:strRef>
              <c:f>'2025-10-23 3_52pm sales'!$K$1</c:f>
              <c:strCache>
                <c:ptCount val="1"/>
                <c:pt idx="0">
                  <c:v>QUANTITY_SOLD</c:v>
                </c:pt>
              </c:strCache>
            </c:strRef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cat>
            <c:multiLvlStrRef>
              <c:extLst>
                <c:ext xmlns:c15="http://schemas.microsoft.com/office/drawing/2012/chart" uri="{02D57815-91ED-43cb-92C2-25804820EDAC}">
                  <c15:fullRef>
                    <c15:sqref>'2025-10-23 3_52pm sales'!$A$2:$E$260</c15:sqref>
                  </c15:fullRef>
                </c:ext>
              </c:extLst>
              <c:f>('2025-10-23 3_52pm sales'!$A$2:$E$237,'2025-10-23 3_52pm sales'!$A$244:$E$253)</c:f>
              <c:multiLvlStrCache>
                <c:ptCount val="10"/>
                <c:lvl>
                  <c:pt idx="0">
                    <c:v>Aug</c:v>
                  </c:pt>
                  <c:pt idx="1">
                    <c:v>Aug</c:v>
                  </c:pt>
                  <c:pt idx="2">
                    <c:v>Aug</c:v>
                  </c:pt>
                  <c:pt idx="3">
                    <c:v>Sep</c:v>
                  </c:pt>
                  <c:pt idx="4">
                    <c:v>Sep</c:v>
                  </c:pt>
                  <c:pt idx="5">
                    <c:v>Sep</c:v>
                  </c:pt>
                  <c:pt idx="6">
                    <c:v>Sep</c:v>
                  </c:pt>
                  <c:pt idx="7">
                    <c:v>Sep</c:v>
                  </c:pt>
                  <c:pt idx="8">
                    <c:v>Sep</c:v>
                  </c:pt>
                  <c:pt idx="9">
                    <c:v>Sep</c:v>
                  </c:pt>
                </c:lvl>
                <c:lvl>
                  <c:pt idx="0">
                    <c:v>Fri</c:v>
                  </c:pt>
                  <c:pt idx="1">
                    <c:v>Sat</c:v>
                  </c:pt>
                  <c:pt idx="2">
                    <c:v>Sun</c:v>
                  </c:pt>
                  <c:pt idx="3">
                    <c:v>Mon</c:v>
                  </c:pt>
                  <c:pt idx="4">
                    <c:v>Tue</c:v>
                  </c:pt>
                  <c:pt idx="5">
                    <c:v>Wed</c:v>
                  </c:pt>
                  <c:pt idx="6">
                    <c:v>Thu</c:v>
                  </c:pt>
                  <c:pt idx="7">
                    <c:v>Fri</c:v>
                  </c:pt>
                  <c:pt idx="8">
                    <c:v>Sat</c:v>
                  </c:pt>
                  <c:pt idx="9">
                    <c:v>Sun</c:v>
                  </c:pt>
                </c:lvl>
                <c:lvl>
                  <c:pt idx="0">
                    <c:v>Y2014</c:v>
                  </c:pt>
                  <c:pt idx="1">
                    <c:v>Y2014</c:v>
                  </c:pt>
                  <c:pt idx="2">
                    <c:v>Y2014</c:v>
                  </c:pt>
                  <c:pt idx="3">
                    <c:v>Y2014</c:v>
                  </c:pt>
                  <c:pt idx="4">
                    <c:v>Y2014</c:v>
                  </c:pt>
                  <c:pt idx="5">
                    <c:v>Y2014</c:v>
                  </c:pt>
                  <c:pt idx="6">
                    <c:v>Y2014</c:v>
                  </c:pt>
                  <c:pt idx="7">
                    <c:v>Y2014</c:v>
                  </c:pt>
                  <c:pt idx="8">
                    <c:v>Y2014</c:v>
                  </c:pt>
                  <c:pt idx="9">
                    <c:v>Y2014</c:v>
                  </c:pt>
                </c:lvl>
                <c:lvl>
                  <c:pt idx="0">
                    <c:v>2014 THIRD QUARTER</c:v>
                  </c:pt>
                  <c:pt idx="1">
                    <c:v>2014 THIRD QUARTER</c:v>
                  </c:pt>
                  <c:pt idx="2">
                    <c:v>2014 THIRD QUARTER</c:v>
                  </c:pt>
                  <c:pt idx="3">
                    <c:v>2014 THIRD QUARTER</c:v>
                  </c:pt>
                  <c:pt idx="4">
                    <c:v>2014 THIRD QUARTER</c:v>
                  </c:pt>
                  <c:pt idx="5">
                    <c:v>2014 THIRD QUARTER</c:v>
                  </c:pt>
                  <c:pt idx="6">
                    <c:v>2014 THIRD QUARTER</c:v>
                  </c:pt>
                  <c:pt idx="7">
                    <c:v>2014 THIRD QUARTER</c:v>
                  </c:pt>
                  <c:pt idx="8">
                    <c:v>2014 THIRD QUARTER</c:v>
                  </c:pt>
                  <c:pt idx="9">
                    <c:v>2014 THIRD QUARTER</c:v>
                  </c:pt>
                </c:lvl>
                <c:lvl>
                  <c:pt idx="0">
                    <c:v>2014/08/29</c:v>
                  </c:pt>
                  <c:pt idx="1">
                    <c:v>2014/08/30</c:v>
                  </c:pt>
                  <c:pt idx="2">
                    <c:v>2014/08/31</c:v>
                  </c:pt>
                  <c:pt idx="3">
                    <c:v>2014/09/01</c:v>
                  </c:pt>
                  <c:pt idx="4">
                    <c:v>2014/09/02</c:v>
                  </c:pt>
                  <c:pt idx="5">
                    <c:v>2014/09/03</c:v>
                  </c:pt>
                  <c:pt idx="6">
                    <c:v>2014/09/04</c:v>
                  </c:pt>
                  <c:pt idx="7">
                    <c:v>2014/09/05</c:v>
                  </c:pt>
                  <c:pt idx="8">
                    <c:v>2014/09/06</c:v>
                  </c:pt>
                  <c:pt idx="9">
                    <c:v>2014/09/07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'2025-10-23 3_52pm sales'!$K$2:$K$260</c15:sqref>
                  </c15:fullRef>
                </c:ext>
              </c:extLst>
              <c:f>('2025-10-23 3_52pm sales'!$K$2:$K$237,'2025-10-23 3_52pm sales'!$K$244:$K$253)</c:f>
              <c:numCache>
                <c:formatCode>General</c:formatCode>
                <c:ptCount val="10"/>
                <c:pt idx="0">
                  <c:v>19317</c:v>
                </c:pt>
                <c:pt idx="1">
                  <c:v>23310</c:v>
                </c:pt>
                <c:pt idx="2">
                  <c:v>11646</c:v>
                </c:pt>
                <c:pt idx="3">
                  <c:v>19366</c:v>
                </c:pt>
                <c:pt idx="4">
                  <c:v>15291</c:v>
                </c:pt>
                <c:pt idx="5">
                  <c:v>15100</c:v>
                </c:pt>
                <c:pt idx="6">
                  <c:v>10164</c:v>
                </c:pt>
                <c:pt idx="7">
                  <c:v>16310</c:v>
                </c:pt>
                <c:pt idx="8">
                  <c:v>17985</c:v>
                </c:pt>
                <c:pt idx="9">
                  <c:v>7620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17396336"/>
        <c:axId val="417396728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'2025-10-23 3_52pm sales'!$F$1</c15:sqref>
                        </c15:formulaRef>
                      </c:ext>
                    </c:extLst>
                    <c:strCache>
                      <c:ptCount val="1"/>
                      <c:pt idx="0">
                        <c:v>SALES</c:v>
                      </c:pt>
                    </c:strCache>
                  </c:strRef>
                </c:tx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uri="{02D57815-91ED-43cb-92C2-25804820EDAC}">
                        <c15:fullRef>
                          <c15:sqref>'2025-10-23 3_52pm sales'!$A$2:$E$260</c15:sqref>
                        </c15:fullRef>
                        <c15:formulaRef>
                          <c15:sqref>('2025-10-23 3_52pm sales'!$A$2:$E$237,'2025-10-23 3_52pm sales'!$A$244:$E$253)</c15:sqref>
                        </c15:formulaRef>
                      </c:ext>
                    </c:extLst>
                    <c:multiLvlStrCache>
                      <c:ptCount val="10"/>
                      <c:lvl>
                        <c:pt idx="0">
                          <c:v>Aug</c:v>
                        </c:pt>
                        <c:pt idx="1">
                          <c:v>Aug</c:v>
                        </c:pt>
                        <c:pt idx="2">
                          <c:v>Aug</c:v>
                        </c:pt>
                        <c:pt idx="3">
                          <c:v>Sep</c:v>
                        </c:pt>
                        <c:pt idx="4">
                          <c:v>Sep</c:v>
                        </c:pt>
                        <c:pt idx="5">
                          <c:v>Sep</c:v>
                        </c:pt>
                        <c:pt idx="6">
                          <c:v>Sep</c:v>
                        </c:pt>
                        <c:pt idx="7">
                          <c:v>Sep</c:v>
                        </c:pt>
                        <c:pt idx="8">
                          <c:v>Sep</c:v>
                        </c:pt>
                        <c:pt idx="9">
                          <c:v>Sep</c:v>
                        </c:pt>
                      </c:lvl>
                      <c:lvl>
                        <c:pt idx="0">
                          <c:v>Fri</c:v>
                        </c:pt>
                        <c:pt idx="1">
                          <c:v>Sat</c:v>
                        </c:pt>
                        <c:pt idx="2">
                          <c:v>Sun</c:v>
                        </c:pt>
                        <c:pt idx="3">
                          <c:v>Mon</c:v>
                        </c:pt>
                        <c:pt idx="4">
                          <c:v>Tue</c:v>
                        </c:pt>
                        <c:pt idx="5">
                          <c:v>Wed</c:v>
                        </c:pt>
                        <c:pt idx="6">
                          <c:v>Thu</c:v>
                        </c:pt>
                        <c:pt idx="7">
                          <c:v>Fri</c:v>
                        </c:pt>
                        <c:pt idx="8">
                          <c:v>Sat</c:v>
                        </c:pt>
                        <c:pt idx="9">
                          <c:v>Sun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</c:lvl>
                      <c:lvl>
                        <c:pt idx="0">
                          <c:v>2014 THIRD QUARTER</c:v>
                        </c:pt>
                        <c:pt idx="1">
                          <c:v>2014 THIRD QUARTER</c:v>
                        </c:pt>
                        <c:pt idx="2">
                          <c:v>2014 THIRD QUARTER</c:v>
                        </c:pt>
                        <c:pt idx="3">
                          <c:v>2014 THIRD QUARTER</c:v>
                        </c:pt>
                        <c:pt idx="4">
                          <c:v>2014 THIRD QUARTER</c:v>
                        </c:pt>
                        <c:pt idx="5">
                          <c:v>2014 THIRD QUARTER</c:v>
                        </c:pt>
                        <c:pt idx="6">
                          <c:v>2014 THIRD QUARTER</c:v>
                        </c:pt>
                        <c:pt idx="7">
                          <c:v>2014 THIRD QUARTER</c:v>
                        </c:pt>
                        <c:pt idx="8">
                          <c:v>2014 THIRD QUARTER</c:v>
                        </c:pt>
                        <c:pt idx="9">
                          <c:v>2014 THIRD QUARTER</c:v>
                        </c:pt>
                      </c:lvl>
                      <c:lvl>
                        <c:pt idx="0">
                          <c:v>2014/08/29</c:v>
                        </c:pt>
                        <c:pt idx="1">
                          <c:v>2014/08/30</c:v>
                        </c:pt>
                        <c:pt idx="2">
                          <c:v>2014/08/31</c:v>
                        </c:pt>
                        <c:pt idx="3">
                          <c:v>2014/09/01</c:v>
                        </c:pt>
                        <c:pt idx="4">
                          <c:v>2014/09/02</c:v>
                        </c:pt>
                        <c:pt idx="5">
                          <c:v>2014/09/03</c:v>
                        </c:pt>
                        <c:pt idx="6">
                          <c:v>2014/09/04</c:v>
                        </c:pt>
                        <c:pt idx="7">
                          <c:v>2014/09/05</c:v>
                        </c:pt>
                        <c:pt idx="8">
                          <c:v>2014/09/06</c:v>
                        </c:pt>
                        <c:pt idx="9">
                          <c:v>2014/09/07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'2025-10-23 3_52pm sales'!$F$2:$F$260</c15:sqref>
                        </c15:fullRef>
                        <c15:formulaRef>
                          <c15:sqref>('2025-10-23 3_52pm sales'!$F$2:$F$237,'2025-10-23 3_52pm sales'!$F$244:$F$253)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594007.2132</c:v>
                      </c:pt>
                      <c:pt idx="1">
                        <c:v>717096.71279999998</c:v>
                      </c:pt>
                      <c:pt idx="2">
                        <c:v>358170.9963</c:v>
                      </c:pt>
                      <c:pt idx="3">
                        <c:v>594953.63489999995</c:v>
                      </c:pt>
                      <c:pt idx="4">
                        <c:v>469469.94099999999</c:v>
                      </c:pt>
                      <c:pt idx="5">
                        <c:v>464067.79930000001</c:v>
                      </c:pt>
                      <c:pt idx="6">
                        <c:v>312311.95400000003</c:v>
                      </c:pt>
                      <c:pt idx="7">
                        <c:v>501279.00040000002</c:v>
                      </c:pt>
                      <c:pt idx="8">
                        <c:v>552703.90379999997</c:v>
                      </c:pt>
                      <c:pt idx="9">
                        <c:v>234153.7622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sales'!$G$1</c15:sqref>
                        </c15:formulaRef>
                      </c:ext>
                    </c:extLst>
                    <c:strCache>
                      <c:ptCount val="1"/>
                      <c:pt idx="0">
                        <c:v>COST_OF_SALES</c:v>
                      </c:pt>
                    </c:strCache>
                  </c:strRef>
                </c:tx>
                <c:spPr>
                  <a:ln w="28575" cap="rnd">
                    <a:solidFill>
                      <a:schemeClr val="accent2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sales'!$A$2:$E$260</c15:sqref>
                        </c15:fullRef>
                        <c15:formulaRef>
                          <c15:sqref>('2025-10-23 3_52pm sales'!$A$2:$E$237,'2025-10-23 3_52pm sales'!$A$244:$E$253)</c15:sqref>
                        </c15:formulaRef>
                      </c:ext>
                    </c:extLst>
                    <c:multiLvlStrCache>
                      <c:ptCount val="10"/>
                      <c:lvl>
                        <c:pt idx="0">
                          <c:v>Aug</c:v>
                        </c:pt>
                        <c:pt idx="1">
                          <c:v>Aug</c:v>
                        </c:pt>
                        <c:pt idx="2">
                          <c:v>Aug</c:v>
                        </c:pt>
                        <c:pt idx="3">
                          <c:v>Sep</c:v>
                        </c:pt>
                        <c:pt idx="4">
                          <c:v>Sep</c:v>
                        </c:pt>
                        <c:pt idx="5">
                          <c:v>Sep</c:v>
                        </c:pt>
                        <c:pt idx="6">
                          <c:v>Sep</c:v>
                        </c:pt>
                        <c:pt idx="7">
                          <c:v>Sep</c:v>
                        </c:pt>
                        <c:pt idx="8">
                          <c:v>Sep</c:v>
                        </c:pt>
                        <c:pt idx="9">
                          <c:v>Sep</c:v>
                        </c:pt>
                      </c:lvl>
                      <c:lvl>
                        <c:pt idx="0">
                          <c:v>Fri</c:v>
                        </c:pt>
                        <c:pt idx="1">
                          <c:v>Sat</c:v>
                        </c:pt>
                        <c:pt idx="2">
                          <c:v>Sun</c:v>
                        </c:pt>
                        <c:pt idx="3">
                          <c:v>Mon</c:v>
                        </c:pt>
                        <c:pt idx="4">
                          <c:v>Tue</c:v>
                        </c:pt>
                        <c:pt idx="5">
                          <c:v>Wed</c:v>
                        </c:pt>
                        <c:pt idx="6">
                          <c:v>Thu</c:v>
                        </c:pt>
                        <c:pt idx="7">
                          <c:v>Fri</c:v>
                        </c:pt>
                        <c:pt idx="8">
                          <c:v>Sat</c:v>
                        </c:pt>
                        <c:pt idx="9">
                          <c:v>Sun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</c:lvl>
                      <c:lvl>
                        <c:pt idx="0">
                          <c:v>2014 THIRD QUARTER</c:v>
                        </c:pt>
                        <c:pt idx="1">
                          <c:v>2014 THIRD QUARTER</c:v>
                        </c:pt>
                        <c:pt idx="2">
                          <c:v>2014 THIRD QUARTER</c:v>
                        </c:pt>
                        <c:pt idx="3">
                          <c:v>2014 THIRD QUARTER</c:v>
                        </c:pt>
                        <c:pt idx="4">
                          <c:v>2014 THIRD QUARTER</c:v>
                        </c:pt>
                        <c:pt idx="5">
                          <c:v>2014 THIRD QUARTER</c:v>
                        </c:pt>
                        <c:pt idx="6">
                          <c:v>2014 THIRD QUARTER</c:v>
                        </c:pt>
                        <c:pt idx="7">
                          <c:v>2014 THIRD QUARTER</c:v>
                        </c:pt>
                        <c:pt idx="8">
                          <c:v>2014 THIRD QUARTER</c:v>
                        </c:pt>
                        <c:pt idx="9">
                          <c:v>2014 THIRD QUARTER</c:v>
                        </c:pt>
                      </c:lvl>
                      <c:lvl>
                        <c:pt idx="0">
                          <c:v>2014/08/29</c:v>
                        </c:pt>
                        <c:pt idx="1">
                          <c:v>2014/08/30</c:v>
                        </c:pt>
                        <c:pt idx="2">
                          <c:v>2014/08/31</c:v>
                        </c:pt>
                        <c:pt idx="3">
                          <c:v>2014/09/01</c:v>
                        </c:pt>
                        <c:pt idx="4">
                          <c:v>2014/09/02</c:v>
                        </c:pt>
                        <c:pt idx="5">
                          <c:v>2014/09/03</c:v>
                        </c:pt>
                        <c:pt idx="6">
                          <c:v>2014/09/04</c:v>
                        </c:pt>
                        <c:pt idx="7">
                          <c:v>2014/09/05</c:v>
                        </c:pt>
                        <c:pt idx="8">
                          <c:v>2014/09/06</c:v>
                        </c:pt>
                        <c:pt idx="9">
                          <c:v>2014/09/07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sales'!$G$2:$G$260</c15:sqref>
                        </c15:fullRef>
                        <c15:formulaRef>
                          <c15:sqref>('2025-10-23 3_52pm sales'!$G$2:$G$237,'2025-10-23 3_52pm sales'!$G$244:$G$253)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660937.80480000004</c:v>
                      </c:pt>
                      <c:pt idx="1">
                        <c:v>797788.89199999999</c:v>
                      </c:pt>
                      <c:pt idx="2">
                        <c:v>398562.60739999998</c:v>
                      </c:pt>
                      <c:pt idx="3">
                        <c:v>662850.99080000003</c:v>
                      </c:pt>
                      <c:pt idx="4">
                        <c:v>523480.30330000003</c:v>
                      </c:pt>
                      <c:pt idx="5">
                        <c:v>517180.54330000002</c:v>
                      </c:pt>
                      <c:pt idx="6">
                        <c:v>348177.12050000002</c:v>
                      </c:pt>
                      <c:pt idx="7">
                        <c:v>558766.69030000002</c:v>
                      </c:pt>
                      <c:pt idx="8">
                        <c:v>616169.85140000004</c:v>
                      </c:pt>
                      <c:pt idx="9">
                        <c:v>261088.38639999999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sales'!$H$1</c15:sqref>
                        </c15:formulaRef>
                      </c:ext>
                    </c:extLst>
                    <c:strCache>
                      <c:ptCount val="1"/>
                      <c:pt idx="0">
                        <c:v>PROFIT</c:v>
                      </c:pt>
                    </c:strCache>
                  </c:strRef>
                </c:tx>
                <c:spPr>
                  <a:ln w="28575" cap="rnd">
                    <a:solidFill>
                      <a:schemeClr val="accent3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sales'!$A$2:$E$260</c15:sqref>
                        </c15:fullRef>
                        <c15:formulaRef>
                          <c15:sqref>('2025-10-23 3_52pm sales'!$A$2:$E$237,'2025-10-23 3_52pm sales'!$A$244:$E$253)</c15:sqref>
                        </c15:formulaRef>
                      </c:ext>
                    </c:extLst>
                    <c:multiLvlStrCache>
                      <c:ptCount val="10"/>
                      <c:lvl>
                        <c:pt idx="0">
                          <c:v>Aug</c:v>
                        </c:pt>
                        <c:pt idx="1">
                          <c:v>Aug</c:v>
                        </c:pt>
                        <c:pt idx="2">
                          <c:v>Aug</c:v>
                        </c:pt>
                        <c:pt idx="3">
                          <c:v>Sep</c:v>
                        </c:pt>
                        <c:pt idx="4">
                          <c:v>Sep</c:v>
                        </c:pt>
                        <c:pt idx="5">
                          <c:v>Sep</c:v>
                        </c:pt>
                        <c:pt idx="6">
                          <c:v>Sep</c:v>
                        </c:pt>
                        <c:pt idx="7">
                          <c:v>Sep</c:v>
                        </c:pt>
                        <c:pt idx="8">
                          <c:v>Sep</c:v>
                        </c:pt>
                        <c:pt idx="9">
                          <c:v>Sep</c:v>
                        </c:pt>
                      </c:lvl>
                      <c:lvl>
                        <c:pt idx="0">
                          <c:v>Fri</c:v>
                        </c:pt>
                        <c:pt idx="1">
                          <c:v>Sat</c:v>
                        </c:pt>
                        <c:pt idx="2">
                          <c:v>Sun</c:v>
                        </c:pt>
                        <c:pt idx="3">
                          <c:v>Mon</c:v>
                        </c:pt>
                        <c:pt idx="4">
                          <c:v>Tue</c:v>
                        </c:pt>
                        <c:pt idx="5">
                          <c:v>Wed</c:v>
                        </c:pt>
                        <c:pt idx="6">
                          <c:v>Thu</c:v>
                        </c:pt>
                        <c:pt idx="7">
                          <c:v>Fri</c:v>
                        </c:pt>
                        <c:pt idx="8">
                          <c:v>Sat</c:v>
                        </c:pt>
                        <c:pt idx="9">
                          <c:v>Sun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</c:lvl>
                      <c:lvl>
                        <c:pt idx="0">
                          <c:v>2014 THIRD QUARTER</c:v>
                        </c:pt>
                        <c:pt idx="1">
                          <c:v>2014 THIRD QUARTER</c:v>
                        </c:pt>
                        <c:pt idx="2">
                          <c:v>2014 THIRD QUARTER</c:v>
                        </c:pt>
                        <c:pt idx="3">
                          <c:v>2014 THIRD QUARTER</c:v>
                        </c:pt>
                        <c:pt idx="4">
                          <c:v>2014 THIRD QUARTER</c:v>
                        </c:pt>
                        <c:pt idx="5">
                          <c:v>2014 THIRD QUARTER</c:v>
                        </c:pt>
                        <c:pt idx="6">
                          <c:v>2014 THIRD QUARTER</c:v>
                        </c:pt>
                        <c:pt idx="7">
                          <c:v>2014 THIRD QUARTER</c:v>
                        </c:pt>
                        <c:pt idx="8">
                          <c:v>2014 THIRD QUARTER</c:v>
                        </c:pt>
                        <c:pt idx="9">
                          <c:v>2014 THIRD QUARTER</c:v>
                        </c:pt>
                      </c:lvl>
                      <c:lvl>
                        <c:pt idx="0">
                          <c:v>2014/08/29</c:v>
                        </c:pt>
                        <c:pt idx="1">
                          <c:v>2014/08/30</c:v>
                        </c:pt>
                        <c:pt idx="2">
                          <c:v>2014/08/31</c:v>
                        </c:pt>
                        <c:pt idx="3">
                          <c:v>2014/09/01</c:v>
                        </c:pt>
                        <c:pt idx="4">
                          <c:v>2014/09/02</c:v>
                        </c:pt>
                        <c:pt idx="5">
                          <c:v>2014/09/03</c:v>
                        </c:pt>
                        <c:pt idx="6">
                          <c:v>2014/09/04</c:v>
                        </c:pt>
                        <c:pt idx="7">
                          <c:v>2014/09/05</c:v>
                        </c:pt>
                        <c:pt idx="8">
                          <c:v>2014/09/06</c:v>
                        </c:pt>
                        <c:pt idx="9">
                          <c:v>2014/09/07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sales'!$H$2:$H$260</c15:sqref>
                        </c15:fullRef>
                        <c15:formulaRef>
                          <c15:sqref>('2025-10-23 3_52pm sales'!$H$2:$H$237,'2025-10-23 3_52pm sales'!$H$244:$H$253)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-66930.5916</c:v>
                      </c:pt>
                      <c:pt idx="1">
                        <c:v>-80692.179199999999</c:v>
                      </c:pt>
                      <c:pt idx="2">
                        <c:v>-40391.611100000002</c:v>
                      </c:pt>
                      <c:pt idx="3">
                        <c:v>-67897.355899999995</c:v>
                      </c:pt>
                      <c:pt idx="4">
                        <c:v>-54010.362300000001</c:v>
                      </c:pt>
                      <c:pt idx="5">
                        <c:v>-53112.743999999999</c:v>
                      </c:pt>
                      <c:pt idx="6">
                        <c:v>-35865.166499999999</c:v>
                      </c:pt>
                      <c:pt idx="7">
                        <c:v>-57487.689899999998</c:v>
                      </c:pt>
                      <c:pt idx="8">
                        <c:v>-63465.9476</c:v>
                      </c:pt>
                      <c:pt idx="9">
                        <c:v>-26934.624199999998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sales'!$I$1</c15:sqref>
                        </c15:formulaRef>
                      </c:ext>
                    </c:extLst>
                    <c:strCache>
                      <c:ptCount val="1"/>
                      <c:pt idx="0">
                        <c:v>PROFIT_PERCENT</c:v>
                      </c:pt>
                    </c:strCache>
                  </c:strRef>
                </c:tx>
                <c:spPr>
                  <a:ln w="28575" cap="rnd">
                    <a:solidFill>
                      <a:schemeClr val="accent4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sales'!$A$2:$E$260</c15:sqref>
                        </c15:fullRef>
                        <c15:formulaRef>
                          <c15:sqref>('2025-10-23 3_52pm sales'!$A$2:$E$237,'2025-10-23 3_52pm sales'!$A$244:$E$253)</c15:sqref>
                        </c15:formulaRef>
                      </c:ext>
                    </c:extLst>
                    <c:multiLvlStrCache>
                      <c:ptCount val="10"/>
                      <c:lvl>
                        <c:pt idx="0">
                          <c:v>Aug</c:v>
                        </c:pt>
                        <c:pt idx="1">
                          <c:v>Aug</c:v>
                        </c:pt>
                        <c:pt idx="2">
                          <c:v>Aug</c:v>
                        </c:pt>
                        <c:pt idx="3">
                          <c:v>Sep</c:v>
                        </c:pt>
                        <c:pt idx="4">
                          <c:v>Sep</c:v>
                        </c:pt>
                        <c:pt idx="5">
                          <c:v>Sep</c:v>
                        </c:pt>
                        <c:pt idx="6">
                          <c:v>Sep</c:v>
                        </c:pt>
                        <c:pt idx="7">
                          <c:v>Sep</c:v>
                        </c:pt>
                        <c:pt idx="8">
                          <c:v>Sep</c:v>
                        </c:pt>
                        <c:pt idx="9">
                          <c:v>Sep</c:v>
                        </c:pt>
                      </c:lvl>
                      <c:lvl>
                        <c:pt idx="0">
                          <c:v>Fri</c:v>
                        </c:pt>
                        <c:pt idx="1">
                          <c:v>Sat</c:v>
                        </c:pt>
                        <c:pt idx="2">
                          <c:v>Sun</c:v>
                        </c:pt>
                        <c:pt idx="3">
                          <c:v>Mon</c:v>
                        </c:pt>
                        <c:pt idx="4">
                          <c:v>Tue</c:v>
                        </c:pt>
                        <c:pt idx="5">
                          <c:v>Wed</c:v>
                        </c:pt>
                        <c:pt idx="6">
                          <c:v>Thu</c:v>
                        </c:pt>
                        <c:pt idx="7">
                          <c:v>Fri</c:v>
                        </c:pt>
                        <c:pt idx="8">
                          <c:v>Sat</c:v>
                        </c:pt>
                        <c:pt idx="9">
                          <c:v>Sun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</c:lvl>
                      <c:lvl>
                        <c:pt idx="0">
                          <c:v>2014 THIRD QUARTER</c:v>
                        </c:pt>
                        <c:pt idx="1">
                          <c:v>2014 THIRD QUARTER</c:v>
                        </c:pt>
                        <c:pt idx="2">
                          <c:v>2014 THIRD QUARTER</c:v>
                        </c:pt>
                        <c:pt idx="3">
                          <c:v>2014 THIRD QUARTER</c:v>
                        </c:pt>
                        <c:pt idx="4">
                          <c:v>2014 THIRD QUARTER</c:v>
                        </c:pt>
                        <c:pt idx="5">
                          <c:v>2014 THIRD QUARTER</c:v>
                        </c:pt>
                        <c:pt idx="6">
                          <c:v>2014 THIRD QUARTER</c:v>
                        </c:pt>
                        <c:pt idx="7">
                          <c:v>2014 THIRD QUARTER</c:v>
                        </c:pt>
                        <c:pt idx="8">
                          <c:v>2014 THIRD QUARTER</c:v>
                        </c:pt>
                        <c:pt idx="9">
                          <c:v>2014 THIRD QUARTER</c:v>
                        </c:pt>
                      </c:lvl>
                      <c:lvl>
                        <c:pt idx="0">
                          <c:v>2014/08/29</c:v>
                        </c:pt>
                        <c:pt idx="1">
                          <c:v>2014/08/30</c:v>
                        </c:pt>
                        <c:pt idx="2">
                          <c:v>2014/08/31</c:v>
                        </c:pt>
                        <c:pt idx="3">
                          <c:v>2014/09/01</c:v>
                        </c:pt>
                        <c:pt idx="4">
                          <c:v>2014/09/02</c:v>
                        </c:pt>
                        <c:pt idx="5">
                          <c:v>2014/09/03</c:v>
                        </c:pt>
                        <c:pt idx="6">
                          <c:v>2014/09/04</c:v>
                        </c:pt>
                        <c:pt idx="7">
                          <c:v>2014/09/05</c:v>
                        </c:pt>
                        <c:pt idx="8">
                          <c:v>2014/09/06</c:v>
                        </c:pt>
                        <c:pt idx="9">
                          <c:v>2014/09/07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sales'!$I$2:$I$260</c15:sqref>
                        </c15:fullRef>
                        <c15:formulaRef>
                          <c15:sqref>('2025-10-23 3_52pm sales'!$I$2:$I$237,'2025-10-23 3_52pm sales'!$I$244:$I$253)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-11.267639536000001</c:v>
                      </c:pt>
                      <c:pt idx="1">
                        <c:v>-11.252621545</c:v>
                      </c:pt>
                      <c:pt idx="2">
                        <c:v>-11.277186459999999</c:v>
                      </c:pt>
                      <c:pt idx="3">
                        <c:v>-11.41220961</c:v>
                      </c:pt>
                      <c:pt idx="4">
                        <c:v>-11.504541097000001</c:v>
                      </c:pt>
                      <c:pt idx="5">
                        <c:v>-11.445039728999999</c:v>
                      </c:pt>
                      <c:pt idx="6">
                        <c:v>-11.483763603</c:v>
                      </c:pt>
                      <c:pt idx="7">
                        <c:v>-11.468202309</c:v>
                      </c:pt>
                      <c:pt idx="8">
                        <c:v>-11.482811530999999</c:v>
                      </c:pt>
                      <c:pt idx="9">
                        <c:v>-11.502964524999999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sales'!$J$1</c15:sqref>
                        </c15:formulaRef>
                      </c:ext>
                    </c:extLst>
                    <c:strCache>
                      <c:ptCount val="1"/>
                      <c:pt idx="0">
                        <c:v>UNIT_COST</c:v>
                      </c:pt>
                    </c:strCache>
                  </c:strRef>
                </c:tx>
                <c:spPr>
                  <a:ln w="28575" cap="rnd">
                    <a:solidFill>
                      <a:schemeClr val="accent5"/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sales'!$A$2:$E$260</c15:sqref>
                        </c15:fullRef>
                        <c15:formulaRef>
                          <c15:sqref>('2025-10-23 3_52pm sales'!$A$2:$E$237,'2025-10-23 3_52pm sales'!$A$244:$E$253)</c15:sqref>
                        </c15:formulaRef>
                      </c:ext>
                    </c:extLst>
                    <c:multiLvlStrCache>
                      <c:ptCount val="10"/>
                      <c:lvl>
                        <c:pt idx="0">
                          <c:v>Aug</c:v>
                        </c:pt>
                        <c:pt idx="1">
                          <c:v>Aug</c:v>
                        </c:pt>
                        <c:pt idx="2">
                          <c:v>Aug</c:v>
                        </c:pt>
                        <c:pt idx="3">
                          <c:v>Sep</c:v>
                        </c:pt>
                        <c:pt idx="4">
                          <c:v>Sep</c:v>
                        </c:pt>
                        <c:pt idx="5">
                          <c:v>Sep</c:v>
                        </c:pt>
                        <c:pt idx="6">
                          <c:v>Sep</c:v>
                        </c:pt>
                        <c:pt idx="7">
                          <c:v>Sep</c:v>
                        </c:pt>
                        <c:pt idx="8">
                          <c:v>Sep</c:v>
                        </c:pt>
                        <c:pt idx="9">
                          <c:v>Sep</c:v>
                        </c:pt>
                      </c:lvl>
                      <c:lvl>
                        <c:pt idx="0">
                          <c:v>Fri</c:v>
                        </c:pt>
                        <c:pt idx="1">
                          <c:v>Sat</c:v>
                        </c:pt>
                        <c:pt idx="2">
                          <c:v>Sun</c:v>
                        </c:pt>
                        <c:pt idx="3">
                          <c:v>Mon</c:v>
                        </c:pt>
                        <c:pt idx="4">
                          <c:v>Tue</c:v>
                        </c:pt>
                        <c:pt idx="5">
                          <c:v>Wed</c:v>
                        </c:pt>
                        <c:pt idx="6">
                          <c:v>Thu</c:v>
                        </c:pt>
                        <c:pt idx="7">
                          <c:v>Fri</c:v>
                        </c:pt>
                        <c:pt idx="8">
                          <c:v>Sat</c:v>
                        </c:pt>
                        <c:pt idx="9">
                          <c:v>Sun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</c:lvl>
                      <c:lvl>
                        <c:pt idx="0">
                          <c:v>2014 THIRD QUARTER</c:v>
                        </c:pt>
                        <c:pt idx="1">
                          <c:v>2014 THIRD QUARTER</c:v>
                        </c:pt>
                        <c:pt idx="2">
                          <c:v>2014 THIRD QUARTER</c:v>
                        </c:pt>
                        <c:pt idx="3">
                          <c:v>2014 THIRD QUARTER</c:v>
                        </c:pt>
                        <c:pt idx="4">
                          <c:v>2014 THIRD QUARTER</c:v>
                        </c:pt>
                        <c:pt idx="5">
                          <c:v>2014 THIRD QUARTER</c:v>
                        </c:pt>
                        <c:pt idx="6">
                          <c:v>2014 THIRD QUARTER</c:v>
                        </c:pt>
                        <c:pt idx="7">
                          <c:v>2014 THIRD QUARTER</c:v>
                        </c:pt>
                        <c:pt idx="8">
                          <c:v>2014 THIRD QUARTER</c:v>
                        </c:pt>
                        <c:pt idx="9">
                          <c:v>2014 THIRD QUARTER</c:v>
                        </c:pt>
                      </c:lvl>
                      <c:lvl>
                        <c:pt idx="0">
                          <c:v>2014/08/29</c:v>
                        </c:pt>
                        <c:pt idx="1">
                          <c:v>2014/08/30</c:v>
                        </c:pt>
                        <c:pt idx="2">
                          <c:v>2014/08/31</c:v>
                        </c:pt>
                        <c:pt idx="3">
                          <c:v>2014/09/01</c:v>
                        </c:pt>
                        <c:pt idx="4">
                          <c:v>2014/09/02</c:v>
                        </c:pt>
                        <c:pt idx="5">
                          <c:v>2014/09/03</c:v>
                        </c:pt>
                        <c:pt idx="6">
                          <c:v>2014/09/04</c:v>
                        </c:pt>
                        <c:pt idx="7">
                          <c:v>2014/09/05</c:v>
                        </c:pt>
                        <c:pt idx="8">
                          <c:v>2014/09/06</c:v>
                        </c:pt>
                        <c:pt idx="9">
                          <c:v>2014/09/07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sales'!$J$2:$J$260</c15:sqref>
                        </c15:fullRef>
                        <c15:formulaRef>
                          <c15:sqref>('2025-10-23 3_52pm sales'!$J$2:$J$237,'2025-10-23 3_52pm sales'!$J$244:$J$253)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34.215344246000001</c:v>
                      </c:pt>
                      <c:pt idx="1">
                        <c:v>34.225177691980001</c:v>
                      </c:pt>
                      <c:pt idx="2">
                        <c:v>34.22313304139</c:v>
                      </c:pt>
                      <c:pt idx="3">
                        <c:v>34.227563296500001</c:v>
                      </c:pt>
                      <c:pt idx="4">
                        <c:v>34.23453687136</c:v>
                      </c:pt>
                      <c:pt idx="5">
                        <c:v>34.250367105960002</c:v>
                      </c:pt>
                      <c:pt idx="6">
                        <c:v>34.255915043290003</c:v>
                      </c:pt>
                      <c:pt idx="7">
                        <c:v>34.25914716738</c:v>
                      </c:pt>
                      <c:pt idx="8">
                        <c:v>34.260208584929998</c:v>
                      </c:pt>
                      <c:pt idx="9">
                        <c:v>34.263567769029997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sales'!$L$1</c15:sqref>
                        </c15:formulaRef>
                      </c:ext>
                    </c:extLst>
                    <c:strCache>
                      <c:ptCount val="1"/>
                      <c:pt idx="0">
                        <c:v>PRICE</c:v>
                      </c:pt>
                    </c:strCache>
                  </c:strRef>
                </c:tx>
                <c:spPr>
                  <a:ln w="28575" cap="rnd">
                    <a:solidFill>
                      <a:schemeClr val="accent1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sales'!$A$2:$E$260</c15:sqref>
                        </c15:fullRef>
                        <c15:formulaRef>
                          <c15:sqref>('2025-10-23 3_52pm sales'!$A$2:$E$237,'2025-10-23 3_52pm sales'!$A$244:$E$253)</c15:sqref>
                        </c15:formulaRef>
                      </c:ext>
                    </c:extLst>
                    <c:multiLvlStrCache>
                      <c:ptCount val="10"/>
                      <c:lvl>
                        <c:pt idx="0">
                          <c:v>Aug</c:v>
                        </c:pt>
                        <c:pt idx="1">
                          <c:v>Aug</c:v>
                        </c:pt>
                        <c:pt idx="2">
                          <c:v>Aug</c:v>
                        </c:pt>
                        <c:pt idx="3">
                          <c:v>Sep</c:v>
                        </c:pt>
                        <c:pt idx="4">
                          <c:v>Sep</c:v>
                        </c:pt>
                        <c:pt idx="5">
                          <c:v>Sep</c:v>
                        </c:pt>
                        <c:pt idx="6">
                          <c:v>Sep</c:v>
                        </c:pt>
                        <c:pt idx="7">
                          <c:v>Sep</c:v>
                        </c:pt>
                        <c:pt idx="8">
                          <c:v>Sep</c:v>
                        </c:pt>
                        <c:pt idx="9">
                          <c:v>Sep</c:v>
                        </c:pt>
                      </c:lvl>
                      <c:lvl>
                        <c:pt idx="0">
                          <c:v>Fri</c:v>
                        </c:pt>
                        <c:pt idx="1">
                          <c:v>Sat</c:v>
                        </c:pt>
                        <c:pt idx="2">
                          <c:v>Sun</c:v>
                        </c:pt>
                        <c:pt idx="3">
                          <c:v>Mon</c:v>
                        </c:pt>
                        <c:pt idx="4">
                          <c:v>Tue</c:v>
                        </c:pt>
                        <c:pt idx="5">
                          <c:v>Wed</c:v>
                        </c:pt>
                        <c:pt idx="6">
                          <c:v>Thu</c:v>
                        </c:pt>
                        <c:pt idx="7">
                          <c:v>Fri</c:v>
                        </c:pt>
                        <c:pt idx="8">
                          <c:v>Sat</c:v>
                        </c:pt>
                        <c:pt idx="9">
                          <c:v>Sun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</c:lvl>
                      <c:lvl>
                        <c:pt idx="0">
                          <c:v>2014 THIRD QUARTER</c:v>
                        </c:pt>
                        <c:pt idx="1">
                          <c:v>2014 THIRD QUARTER</c:v>
                        </c:pt>
                        <c:pt idx="2">
                          <c:v>2014 THIRD QUARTER</c:v>
                        </c:pt>
                        <c:pt idx="3">
                          <c:v>2014 THIRD QUARTER</c:v>
                        </c:pt>
                        <c:pt idx="4">
                          <c:v>2014 THIRD QUARTER</c:v>
                        </c:pt>
                        <c:pt idx="5">
                          <c:v>2014 THIRD QUARTER</c:v>
                        </c:pt>
                        <c:pt idx="6">
                          <c:v>2014 THIRD QUARTER</c:v>
                        </c:pt>
                        <c:pt idx="7">
                          <c:v>2014 THIRD QUARTER</c:v>
                        </c:pt>
                        <c:pt idx="8">
                          <c:v>2014 THIRD QUARTER</c:v>
                        </c:pt>
                        <c:pt idx="9">
                          <c:v>2014 THIRD QUARTER</c:v>
                        </c:pt>
                      </c:lvl>
                      <c:lvl>
                        <c:pt idx="0">
                          <c:v>2014/08/29</c:v>
                        </c:pt>
                        <c:pt idx="1">
                          <c:v>2014/08/30</c:v>
                        </c:pt>
                        <c:pt idx="2">
                          <c:v>2014/08/31</c:v>
                        </c:pt>
                        <c:pt idx="3">
                          <c:v>2014/09/01</c:v>
                        </c:pt>
                        <c:pt idx="4">
                          <c:v>2014/09/02</c:v>
                        </c:pt>
                        <c:pt idx="5">
                          <c:v>2014/09/03</c:v>
                        </c:pt>
                        <c:pt idx="6">
                          <c:v>2014/09/04</c:v>
                        </c:pt>
                        <c:pt idx="7">
                          <c:v>2014/09/05</c:v>
                        </c:pt>
                        <c:pt idx="8">
                          <c:v>2014/09/06</c:v>
                        </c:pt>
                        <c:pt idx="9">
                          <c:v>2014/09/07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sales'!$L$2:$L$260</c15:sqref>
                        </c15:fullRef>
                        <c15:formulaRef>
                          <c15:sqref>('2025-10-23 3_52pm sales'!$L$2:$L$237,'2025-10-23 3_52pm sales'!$L$244:$L$253)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30.750489889730002</c:v>
                      </c:pt>
                      <c:pt idx="1">
                        <c:v>30.763479742600001</c:v>
                      </c:pt>
                      <c:pt idx="2">
                        <c:v>30.754851133439999</c:v>
                      </c:pt>
                      <c:pt idx="3">
                        <c:v>30.721555039759998</c:v>
                      </c:pt>
                      <c:pt idx="4">
                        <c:v>30.70237008698</c:v>
                      </c:pt>
                      <c:pt idx="5">
                        <c:v>30.732966841060001</c:v>
                      </c:pt>
                      <c:pt idx="6">
                        <c:v>30.727268201499999</c:v>
                      </c:pt>
                      <c:pt idx="7">
                        <c:v>30.73445741263</c:v>
                      </c:pt>
                      <c:pt idx="8">
                        <c:v>30.731381918269999</c:v>
                      </c:pt>
                      <c:pt idx="9">
                        <c:v>30.72884018373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'2025-10-23 3_52pm sales'!$M$1</c15:sqref>
                        </c15:formulaRef>
                      </c:ext>
                    </c:extLst>
                    <c:strCache>
                      <c:ptCount val="1"/>
                      <c:pt idx="0">
                        <c:v>DAILY_CROSS_PROFIT_PERCENT_PER_UNIT</c:v>
                      </c:pt>
                    </c:strCache>
                  </c:strRef>
                </c:tx>
                <c:spPr>
                  <a:ln w="28575" cap="rnd">
                    <a:solidFill>
                      <a:schemeClr val="accent2">
                        <a:lumMod val="60000"/>
                      </a:schemeClr>
                    </a:solidFill>
                    <a:round/>
                  </a:ln>
                  <a:effectLst/>
                </c:spPr>
                <c:marker>
                  <c:symbol val="none"/>
                </c:marker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sales'!$A$2:$E$260</c15:sqref>
                        </c15:fullRef>
                        <c15:formulaRef>
                          <c15:sqref>('2025-10-23 3_52pm sales'!$A$2:$E$237,'2025-10-23 3_52pm sales'!$A$244:$E$253)</c15:sqref>
                        </c15:formulaRef>
                      </c:ext>
                    </c:extLst>
                    <c:multiLvlStrCache>
                      <c:ptCount val="10"/>
                      <c:lvl>
                        <c:pt idx="0">
                          <c:v>Aug</c:v>
                        </c:pt>
                        <c:pt idx="1">
                          <c:v>Aug</c:v>
                        </c:pt>
                        <c:pt idx="2">
                          <c:v>Aug</c:v>
                        </c:pt>
                        <c:pt idx="3">
                          <c:v>Sep</c:v>
                        </c:pt>
                        <c:pt idx="4">
                          <c:v>Sep</c:v>
                        </c:pt>
                        <c:pt idx="5">
                          <c:v>Sep</c:v>
                        </c:pt>
                        <c:pt idx="6">
                          <c:v>Sep</c:v>
                        </c:pt>
                        <c:pt idx="7">
                          <c:v>Sep</c:v>
                        </c:pt>
                        <c:pt idx="8">
                          <c:v>Sep</c:v>
                        </c:pt>
                        <c:pt idx="9">
                          <c:v>Sep</c:v>
                        </c:pt>
                      </c:lvl>
                      <c:lvl>
                        <c:pt idx="0">
                          <c:v>Fri</c:v>
                        </c:pt>
                        <c:pt idx="1">
                          <c:v>Sat</c:v>
                        </c:pt>
                        <c:pt idx="2">
                          <c:v>Sun</c:v>
                        </c:pt>
                        <c:pt idx="3">
                          <c:v>Mon</c:v>
                        </c:pt>
                        <c:pt idx="4">
                          <c:v>Tue</c:v>
                        </c:pt>
                        <c:pt idx="5">
                          <c:v>Wed</c:v>
                        </c:pt>
                        <c:pt idx="6">
                          <c:v>Thu</c:v>
                        </c:pt>
                        <c:pt idx="7">
                          <c:v>Fri</c:v>
                        </c:pt>
                        <c:pt idx="8">
                          <c:v>Sat</c:v>
                        </c:pt>
                        <c:pt idx="9">
                          <c:v>Sun</c:v>
                        </c:pt>
                      </c:lvl>
                      <c:lvl>
                        <c:pt idx="0">
                          <c:v>Y2014</c:v>
                        </c:pt>
                        <c:pt idx="1">
                          <c:v>Y2014</c:v>
                        </c:pt>
                        <c:pt idx="2">
                          <c:v>Y2014</c:v>
                        </c:pt>
                        <c:pt idx="3">
                          <c:v>Y2014</c:v>
                        </c:pt>
                        <c:pt idx="4">
                          <c:v>Y2014</c:v>
                        </c:pt>
                        <c:pt idx="5">
                          <c:v>Y2014</c:v>
                        </c:pt>
                        <c:pt idx="6">
                          <c:v>Y2014</c:v>
                        </c:pt>
                        <c:pt idx="7">
                          <c:v>Y2014</c:v>
                        </c:pt>
                        <c:pt idx="8">
                          <c:v>Y2014</c:v>
                        </c:pt>
                        <c:pt idx="9">
                          <c:v>Y2014</c:v>
                        </c:pt>
                      </c:lvl>
                      <c:lvl>
                        <c:pt idx="0">
                          <c:v>2014 THIRD QUARTER</c:v>
                        </c:pt>
                        <c:pt idx="1">
                          <c:v>2014 THIRD QUARTER</c:v>
                        </c:pt>
                        <c:pt idx="2">
                          <c:v>2014 THIRD QUARTER</c:v>
                        </c:pt>
                        <c:pt idx="3">
                          <c:v>2014 THIRD QUARTER</c:v>
                        </c:pt>
                        <c:pt idx="4">
                          <c:v>2014 THIRD QUARTER</c:v>
                        </c:pt>
                        <c:pt idx="5">
                          <c:v>2014 THIRD QUARTER</c:v>
                        </c:pt>
                        <c:pt idx="6">
                          <c:v>2014 THIRD QUARTER</c:v>
                        </c:pt>
                        <c:pt idx="7">
                          <c:v>2014 THIRD QUARTER</c:v>
                        </c:pt>
                        <c:pt idx="8">
                          <c:v>2014 THIRD QUARTER</c:v>
                        </c:pt>
                        <c:pt idx="9">
                          <c:v>2014 THIRD QUARTER</c:v>
                        </c:pt>
                      </c:lvl>
                      <c:lvl>
                        <c:pt idx="0">
                          <c:v>2014/08/29</c:v>
                        </c:pt>
                        <c:pt idx="1">
                          <c:v>2014/08/30</c:v>
                        </c:pt>
                        <c:pt idx="2">
                          <c:v>2014/08/31</c:v>
                        </c:pt>
                        <c:pt idx="3">
                          <c:v>2014/09/01</c:v>
                        </c:pt>
                        <c:pt idx="4">
                          <c:v>2014/09/02</c:v>
                        </c:pt>
                        <c:pt idx="5">
                          <c:v>2014/09/03</c:v>
                        </c:pt>
                        <c:pt idx="6">
                          <c:v>2014/09/04</c:v>
                        </c:pt>
                        <c:pt idx="7">
                          <c:v>2014/09/05</c:v>
                        </c:pt>
                        <c:pt idx="8">
                          <c:v>2014/09/06</c:v>
                        </c:pt>
                        <c:pt idx="9">
                          <c:v>2014/09/07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'2025-10-23 3_52pm sales'!$M$2:$M$260</c15:sqref>
                        </c15:fullRef>
                        <c15:formulaRef>
                          <c15:sqref>('2025-10-23 3_52pm sales'!$M$2:$M$237,'2025-10-23 3_52pm sales'!$M$244:$M$253)</c15:sqref>
                        </c15:formulaRef>
                      </c:ext>
                    </c:extLst>
                    <c:numCache>
                      <c:formatCode>General</c:formatCode>
                      <c:ptCount val="10"/>
                      <c:pt idx="0">
                        <c:v>-11.267639535800001</c:v>
                      </c:pt>
                      <c:pt idx="1">
                        <c:v>-11.2526215446</c:v>
                      </c:pt>
                      <c:pt idx="2">
                        <c:v>-11.277186460399999</c:v>
                      </c:pt>
                      <c:pt idx="3">
                        <c:v>-11.4122096105</c:v>
                      </c:pt>
                      <c:pt idx="4">
                        <c:v>-11.504541096900001</c:v>
                      </c:pt>
                      <c:pt idx="5">
                        <c:v>-11.445039729099999</c:v>
                      </c:pt>
                      <c:pt idx="6">
                        <c:v>-11.4837636026</c:v>
                      </c:pt>
                      <c:pt idx="7">
                        <c:v>-11.468202309300001</c:v>
                      </c:pt>
                      <c:pt idx="8">
                        <c:v>-11.482811531399999</c:v>
                      </c:pt>
                      <c:pt idx="9">
                        <c:v>-11.502964525099999</c:v>
                      </c:pt>
                    </c:numCache>
                  </c:numRef>
                </c:val>
                <c:smooth val="0"/>
              </c15:ser>
            </c15:filteredLineSeries>
          </c:ext>
        </c:extLst>
      </c:lineChart>
      <c:catAx>
        <c:axId val="417396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7396728"/>
        <c:crosses val="autoZero"/>
        <c:auto val="1"/>
        <c:lblAlgn val="ctr"/>
        <c:lblOffset val="100"/>
        <c:noMultiLvlLbl val="0"/>
      </c:catAx>
      <c:valAx>
        <c:axId val="417396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7396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/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Horz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tx1"/>
    </cs:fontRef>
    <cs:spPr>
      <a:pattFill prst="ltDn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ln>
        <a:solidFill>
          <a:schemeClr val="phClr"/>
        </a:solidFill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solidFill>
        <a:schemeClr val="lt1"/>
      </a:solidFill>
      <a:sp3d/>
    </cs:spPr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1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b="0" kern="1200" cap="none" spc="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dk1">
          <a:lumMod val="15000"/>
          <a:lumOff val="8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8100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8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200" b="0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round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745A5D-0C59-451B-B2EC-F0DE6F3FFA3F}" type="datetimeFigureOut">
              <a:rPr lang="en-ZA" smtClean="0"/>
              <a:t>2025/10/27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AE83D7-4A78-423B-8A83-B51AFE74C4E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51246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DFF47887-831C-4BC8-A72D-AABB86CCCF72}" type="datetime1">
              <a:rPr lang="en-ZA" smtClean="0"/>
              <a:t>2025/10/27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5694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45270-3D91-4A92-B854-04195D7F0C79}" type="datetime1">
              <a:rPr lang="en-ZA" smtClean="0"/>
              <a:t>2025/10/27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957953596"/>
      </p:ext>
    </p:extLst>
  </p:cSld>
  <p:clrMapOvr>
    <a:masterClrMapping/>
  </p:clrMapOvr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45270-3D91-4A92-B854-04195D7F0C79}" type="datetime1">
              <a:rPr lang="en-ZA" smtClean="0"/>
              <a:t>2025/10/27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759715"/>
      </p:ext>
    </p:extLst>
  </p:cSld>
  <p:clrMapOvr>
    <a:masterClrMapping/>
  </p:clrMapOvr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45270-3D91-4A92-B854-04195D7F0C79}" type="datetime1">
              <a:rPr lang="en-ZA" smtClean="0"/>
              <a:t>2025/10/27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545231"/>
      </p:ext>
    </p:extLst>
  </p:cSld>
  <p:clrMapOvr>
    <a:masterClrMapping/>
  </p:clrMapOvr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45270-3D91-4A92-B854-04195D7F0C79}" type="datetime1">
              <a:rPr lang="en-ZA" smtClean="0"/>
              <a:t>2025/10/27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728393857"/>
      </p:ext>
    </p:extLst>
  </p:cSld>
  <p:clrMapOvr>
    <a:masterClrMapping/>
  </p:clrMapOvr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45270-3D91-4A92-B854-04195D7F0C79}" type="datetime1">
              <a:rPr lang="en-ZA" smtClean="0"/>
              <a:t>2025/10/27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908669"/>
      </p:ext>
    </p:extLst>
  </p:cSld>
  <p:clrMapOvr>
    <a:masterClrMapping/>
  </p:clrMapOvr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C45270-3D91-4A92-B854-04195D7F0C79}" type="datetime1">
              <a:rPr lang="en-ZA" smtClean="0"/>
              <a:t>2025/10/27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9967548"/>
      </p:ext>
    </p:extLst>
  </p:cSld>
  <p:clrMapOvr>
    <a:masterClrMapping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673D3-54A1-4057-9B2B-C1400152C0BC}" type="datetime1">
              <a:rPr lang="en-ZA" smtClean="0"/>
              <a:t>2025/10/27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85383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A77D8-1CA0-442D-B8D3-C29CA8D4B54D}" type="datetime1">
              <a:rPr lang="en-ZA" smtClean="0"/>
              <a:t>2025/10/27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0543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E5DBE-ADC0-4E77-AF04-89940389A1BE}" type="datetime1">
              <a:rPr lang="en-ZA" smtClean="0"/>
              <a:t>2025/10/27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29558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189B8-70B0-404A-8F09-2C0862B4444C}" type="datetime1">
              <a:rPr lang="en-ZA" smtClean="0"/>
              <a:t>2025/10/27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2032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4D905-4DB2-4490-8ADF-B523DEB726D6}" type="datetime1">
              <a:rPr lang="en-ZA" smtClean="0"/>
              <a:t>2025/10/27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47411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88A30-5FCA-4FCC-BF0E-BF38D00DECA0}" type="datetime1">
              <a:rPr lang="en-ZA" smtClean="0"/>
              <a:t>2025/10/27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773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56F60-96DF-44BF-9730-760318C69CD1}" type="datetime1">
              <a:rPr lang="en-ZA" smtClean="0"/>
              <a:t>2025/10/27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001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8F130-E31F-450C-A5D1-7269CB8A5815}" type="datetime1">
              <a:rPr lang="en-ZA" smtClean="0"/>
              <a:t>2025/10/27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65351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C7FC26-6B87-4088-A275-5CD4084CB1C7}" type="datetime1">
              <a:rPr lang="en-ZA" smtClean="0"/>
              <a:t>2025/10/27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1166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CDB23-CEBD-42CE-A9AC-35F1CCCD2C16}" type="datetime1">
              <a:rPr lang="en-ZA" smtClean="0"/>
              <a:t>2025/10/27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43449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8C45270-3D91-4A92-B854-04195D7F0C79}" type="datetime1">
              <a:rPr lang="en-ZA" smtClean="0"/>
              <a:t>2025/10/27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3DD651D-4CED-4A2F-ABAC-CBB9691FDAD3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70613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  <p:sldLayoutId id="2147483979" r:id="rId3"/>
    <p:sldLayoutId id="2147483980" r:id="rId4"/>
    <p:sldLayoutId id="2147483981" r:id="rId5"/>
    <p:sldLayoutId id="2147483982" r:id="rId6"/>
    <p:sldLayoutId id="2147483983" r:id="rId7"/>
    <p:sldLayoutId id="2147483984" r:id="rId8"/>
    <p:sldLayoutId id="2147483985" r:id="rId9"/>
    <p:sldLayoutId id="2147483986" r:id="rId10"/>
    <p:sldLayoutId id="2147483987" r:id="rId11"/>
    <p:sldLayoutId id="2147483988" r:id="rId12"/>
    <p:sldLayoutId id="2147483989" r:id="rId13"/>
    <p:sldLayoutId id="2147483990" r:id="rId14"/>
    <p:sldLayoutId id="2147483991" r:id="rId15"/>
    <p:sldLayoutId id="2147483992" r:id="rId16"/>
    <p:sldLayoutId id="2147483993" r:id="rId17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072640" y="3082833"/>
            <a:ext cx="76809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smtClean="0"/>
              <a:t>SALES ANALYSIS</a:t>
            </a:r>
          </a:p>
          <a:p>
            <a:pPr algn="ctr"/>
            <a:r>
              <a:rPr lang="en-US" sz="5400" b="1" dirty="0" smtClean="0"/>
              <a:t>2013-2016</a:t>
            </a:r>
            <a:r>
              <a:rPr lang="en-US" b="1" dirty="0" smtClean="0"/>
              <a:t> </a:t>
            </a:r>
            <a:endParaRPr lang="en-ZA" b="1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5F537B-1377-4FA5-ACBC-769E1986A47F}" type="datetime1">
              <a:rPr lang="en-ZA" sz="1200" b="1" smtClean="0"/>
              <a:t>2025/10/27</a:t>
            </a:fld>
            <a:endParaRPr lang="en-ZA" sz="1200" b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z="1200" b="1" dirty="0" smtClean="0"/>
              <a:t>SALES</a:t>
            </a:r>
            <a:endParaRPr lang="en-ZA" sz="1200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z="1200" b="1" smtClean="0"/>
              <a:t>1</a:t>
            </a:fld>
            <a:endParaRPr lang="en-ZA" sz="1200" b="1"/>
          </a:p>
        </p:txBody>
      </p:sp>
    </p:spTree>
    <p:extLst>
      <p:ext uri="{BB962C8B-B14F-4D97-AF65-F5344CB8AC3E}">
        <p14:creationId xmlns:p14="http://schemas.microsoft.com/office/powerpoint/2010/main" val="3485834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E1A0B-AF9B-406E-A6A8-177C1F910D27}" type="datetime1">
              <a:rPr lang="en-ZA" b="1" smtClean="0"/>
              <a:t>2025/10/27</a:t>
            </a:fld>
            <a:endParaRPr lang="en-ZA" b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b="1" dirty="0" smtClean="0"/>
              <a:t>SALES</a:t>
            </a:r>
            <a:endParaRPr lang="en-Z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b="1" smtClean="0"/>
              <a:t>2</a:t>
            </a:fld>
            <a:endParaRPr lang="en-ZA" b="1"/>
          </a:p>
        </p:txBody>
      </p:sp>
      <p:sp>
        <p:nvSpPr>
          <p:cNvPr id="8" name="TextBox 7"/>
          <p:cNvSpPr txBox="1"/>
          <p:nvPr/>
        </p:nvSpPr>
        <p:spPr>
          <a:xfrm>
            <a:off x="5265183" y="2212327"/>
            <a:ext cx="3280364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TOTAL SALES</a:t>
            </a:r>
          </a:p>
          <a:p>
            <a:r>
              <a:rPr lang="en-US" dirty="0" smtClean="0"/>
              <a:t>186 909 828,3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526943" y="3125278"/>
            <a:ext cx="3421408" cy="86177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TOTAL COST OF SALES</a:t>
            </a:r>
          </a:p>
          <a:p>
            <a:r>
              <a:rPr lang="en-ZA" dirty="0" smtClean="0"/>
              <a:t>194 026 109,4</a:t>
            </a:r>
          </a:p>
          <a:p>
            <a:endParaRPr lang="en-ZA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862379" y="1151509"/>
            <a:ext cx="2579594" cy="861774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TOTAL PROFIT</a:t>
            </a:r>
          </a:p>
          <a:p>
            <a:r>
              <a:rPr lang="en-ZA" dirty="0" smtClean="0"/>
              <a:t>-7 116 281,189</a:t>
            </a:r>
          </a:p>
          <a:p>
            <a:endParaRPr lang="en-ZA" dirty="0">
              <a:solidFill>
                <a:schemeClr val="bg1"/>
              </a:solidFill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814885"/>
              </p:ext>
            </p:extLst>
          </p:nvPr>
        </p:nvGraphicFramePr>
        <p:xfrm>
          <a:off x="1544602" y="4002671"/>
          <a:ext cx="935199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5176"/>
                <a:gridCol w="2199844"/>
                <a:gridCol w="1992613"/>
                <a:gridCol w="2213964"/>
                <a:gridCol w="187039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YEAR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QUANTITY SOLD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SALES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COST OF SALES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PROFIT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2013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16 095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524 283,45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537 065,74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-12 782,29</a:t>
                      </a:r>
                      <a:endParaRPr lang="en-Z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2014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2 254 230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75 414 975,71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77 680 849,70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-2 265 873,99</a:t>
                      </a:r>
                      <a:endParaRPr lang="en-Z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2015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1 715 089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64 017 593,39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67 917 203,83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-3 899 610,45</a:t>
                      </a:r>
                      <a:endParaRPr lang="en-Z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2016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1 294 458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46 952 975,71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47 890 990,17</a:t>
                      </a:r>
                      <a:endParaRPr lang="en-ZA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-938 014,19</a:t>
                      </a:r>
                      <a:endParaRPr lang="en-ZA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5218259" y="3097299"/>
            <a:ext cx="3374212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AVARAGE DAILY SELLING PRICE</a:t>
            </a:r>
          </a:p>
          <a:p>
            <a:r>
              <a:rPr lang="en-US" dirty="0" smtClean="0"/>
              <a:t>37,07</a:t>
            </a:r>
            <a:endParaRPr lang="en-ZA" dirty="0"/>
          </a:p>
        </p:txBody>
      </p:sp>
      <p:sp>
        <p:nvSpPr>
          <p:cNvPr id="13" name="TextBox 12"/>
          <p:cNvSpPr txBox="1"/>
          <p:nvPr/>
        </p:nvSpPr>
        <p:spPr>
          <a:xfrm>
            <a:off x="8862379" y="2950511"/>
            <a:ext cx="2516949" cy="86177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AVERAGE COST PER </a:t>
            </a:r>
            <a:r>
              <a:rPr lang="en-US" b="1" dirty="0" smtClean="0"/>
              <a:t>UNIT</a:t>
            </a:r>
          </a:p>
          <a:p>
            <a:r>
              <a:rPr lang="en-US" dirty="0" smtClean="0"/>
              <a:t>37,25</a:t>
            </a:r>
            <a:endParaRPr lang="en-ZA" dirty="0"/>
          </a:p>
        </p:txBody>
      </p:sp>
      <p:sp>
        <p:nvSpPr>
          <p:cNvPr id="14" name="TextBox 13"/>
          <p:cNvSpPr txBox="1"/>
          <p:nvPr/>
        </p:nvSpPr>
        <p:spPr>
          <a:xfrm>
            <a:off x="8862379" y="2203669"/>
            <a:ext cx="2563663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QUANTITY SOLD</a:t>
            </a:r>
          </a:p>
          <a:p>
            <a:r>
              <a:rPr lang="en-US" dirty="0" smtClean="0"/>
              <a:t>5 279 872</a:t>
            </a:r>
            <a:endParaRPr lang="en-ZA" dirty="0"/>
          </a:p>
        </p:txBody>
      </p:sp>
      <p:sp>
        <p:nvSpPr>
          <p:cNvPr id="5" name="TextBox 4"/>
          <p:cNvSpPr txBox="1"/>
          <p:nvPr/>
        </p:nvSpPr>
        <p:spPr>
          <a:xfrm>
            <a:off x="1045029" y="620110"/>
            <a:ext cx="57041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OVERALL SALES STATISTICS</a:t>
            </a:r>
            <a:endParaRPr lang="en-ZA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450448" y="1502501"/>
            <a:ext cx="349790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smtClean="0"/>
              <a:t>The results shows a loss of over 7 million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smtClean="0"/>
              <a:t>Average cost per unit is high than average selling price due to low quantity sold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smtClean="0"/>
              <a:t>Total cost of sales indicates that we have stock that was not sold or we have waste </a:t>
            </a:r>
            <a:endParaRPr lang="en-ZA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5265183" y="1221568"/>
            <a:ext cx="30305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AVARAGE SALES PRICE</a:t>
            </a:r>
          </a:p>
          <a:p>
            <a:r>
              <a:rPr lang="en-US" dirty="0" smtClean="0"/>
              <a:t>5,400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40034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5E25C-92B6-46C6-AA0B-549B6CAAFC7A}" type="datetime1">
              <a:rPr lang="en-ZA" b="1" smtClean="0"/>
              <a:t>2025/10/27</a:t>
            </a:fld>
            <a:endParaRPr lang="en-ZA" b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b="1" dirty="0" smtClean="0"/>
              <a:t>SALES</a:t>
            </a:r>
            <a:endParaRPr lang="en-Z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b="1" smtClean="0"/>
              <a:t>3</a:t>
            </a:fld>
            <a:endParaRPr lang="en-ZA" b="1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4840742"/>
              </p:ext>
            </p:extLst>
          </p:nvPr>
        </p:nvGraphicFramePr>
        <p:xfrm>
          <a:off x="679267" y="3225800"/>
          <a:ext cx="487790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26628364"/>
              </p:ext>
            </p:extLst>
          </p:nvPr>
        </p:nvGraphicFramePr>
        <p:xfrm>
          <a:off x="6342961" y="3118987"/>
          <a:ext cx="522732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494208"/>
              </p:ext>
            </p:extLst>
          </p:nvPr>
        </p:nvGraphicFramePr>
        <p:xfrm>
          <a:off x="6063841" y="740229"/>
          <a:ext cx="5227320" cy="21622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402080" y="740229"/>
            <a:ext cx="44239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SALES PER TIME</a:t>
            </a:r>
            <a:endParaRPr lang="en-ZA" sz="28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295401" y="1370262"/>
            <a:ext cx="43390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400" dirty="0" smtClean="0"/>
              <a:t>The results shows that the product sales are high on </a:t>
            </a:r>
            <a:r>
              <a:rPr lang="en-US" sz="1400" dirty="0"/>
              <a:t>F</a:t>
            </a:r>
            <a:r>
              <a:rPr lang="en-US" sz="1400" dirty="0" smtClean="0"/>
              <a:t>riday and </a:t>
            </a:r>
            <a:r>
              <a:rPr lang="en-US" sz="1400" dirty="0"/>
              <a:t>S</a:t>
            </a:r>
            <a:r>
              <a:rPr lang="en-US" sz="1400" dirty="0" smtClean="0"/>
              <a:t>aturday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400" dirty="0" smtClean="0"/>
              <a:t>The product selling better in April , May and June month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400" dirty="0" smtClean="0"/>
              <a:t>2013 sales are high than any other year</a:t>
            </a:r>
            <a:endParaRPr lang="en-ZA" sz="1400" dirty="0"/>
          </a:p>
        </p:txBody>
      </p:sp>
    </p:spTree>
    <p:extLst>
      <p:ext uri="{BB962C8B-B14F-4D97-AF65-F5344CB8AC3E}">
        <p14:creationId xmlns:p14="http://schemas.microsoft.com/office/powerpoint/2010/main" val="3143919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8F130-E31F-450C-A5D1-7269CB8A5815}" type="datetime1">
              <a:rPr lang="en-ZA" b="1" smtClean="0"/>
              <a:t>2025/10/27</a:t>
            </a:fld>
            <a:endParaRPr lang="en-ZA" b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b="1" dirty="0" smtClean="0"/>
              <a:t>SALES</a:t>
            </a:r>
            <a:endParaRPr lang="en-Z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b="1" smtClean="0"/>
              <a:t>4</a:t>
            </a:fld>
            <a:endParaRPr lang="en-ZA" b="1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9108546"/>
              </p:ext>
            </p:extLst>
          </p:nvPr>
        </p:nvGraphicFramePr>
        <p:xfrm>
          <a:off x="1295399" y="2272936"/>
          <a:ext cx="9878291" cy="35990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801585" y="644435"/>
            <a:ext cx="88659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QUANTITY SOLD PER QUARTER PER YEAR YEAR</a:t>
            </a:r>
            <a:endParaRPr lang="en-ZA" sz="28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994263" y="1264704"/>
            <a:ext cx="54776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b="1" dirty="0" smtClean="0"/>
              <a:t>The product sold more units in the second and third quarter of year 2014 </a:t>
            </a:r>
            <a:endParaRPr lang="en-ZA" sz="1400" b="1" dirty="0"/>
          </a:p>
        </p:txBody>
      </p:sp>
    </p:spTree>
    <p:extLst>
      <p:ext uri="{BB962C8B-B14F-4D97-AF65-F5344CB8AC3E}">
        <p14:creationId xmlns:p14="http://schemas.microsoft.com/office/powerpoint/2010/main" val="6064439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8F130-E31F-450C-A5D1-7269CB8A5815}" type="datetime1">
              <a:rPr lang="en-ZA" b="1" smtClean="0"/>
              <a:t>2025/10/27</a:t>
            </a:fld>
            <a:endParaRPr lang="en-ZA" b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234441" y="5969000"/>
            <a:ext cx="7305900" cy="279400"/>
          </a:xfrm>
        </p:spPr>
        <p:txBody>
          <a:bodyPr/>
          <a:lstStyle/>
          <a:p>
            <a:r>
              <a:rPr lang="en-ZA" b="1" dirty="0" smtClean="0"/>
              <a:t>SALES</a:t>
            </a:r>
            <a:endParaRPr lang="en-Z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b="1" smtClean="0"/>
              <a:t>5</a:t>
            </a:fld>
            <a:endParaRPr lang="en-ZA" b="1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1160861"/>
              </p:ext>
            </p:extLst>
          </p:nvPr>
        </p:nvGraphicFramePr>
        <p:xfrm>
          <a:off x="6070627" y="2936965"/>
          <a:ext cx="538734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90660441"/>
              </p:ext>
            </p:extLst>
          </p:nvPr>
        </p:nvGraphicFramePr>
        <p:xfrm>
          <a:off x="0" y="3028228"/>
          <a:ext cx="538734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786743" y="696686"/>
            <a:ext cx="7193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QUANTITY SOLD PER YEAR AND  MONTH</a:t>
            </a:r>
            <a:endParaRPr lang="en-ZA" sz="24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377440" y="1741713"/>
            <a:ext cx="76025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smtClean="0"/>
              <a:t>The product sold more units in 2014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smtClean="0"/>
              <a:t>April, May and </a:t>
            </a:r>
            <a:r>
              <a:rPr lang="en-US" sz="1400" dirty="0"/>
              <a:t>J</a:t>
            </a:r>
            <a:r>
              <a:rPr lang="en-US" sz="1400" dirty="0" smtClean="0"/>
              <a:t>une is a period during which the product was selling more units each year</a:t>
            </a:r>
            <a:endParaRPr lang="en-ZA" sz="1400" dirty="0"/>
          </a:p>
        </p:txBody>
      </p:sp>
    </p:spTree>
    <p:extLst>
      <p:ext uri="{BB962C8B-B14F-4D97-AF65-F5344CB8AC3E}">
        <p14:creationId xmlns:p14="http://schemas.microsoft.com/office/powerpoint/2010/main" val="4294218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8F130-E31F-450C-A5D1-7269CB8A5815}" type="datetime1">
              <a:rPr lang="en-ZA" b="1" smtClean="0"/>
              <a:t>2025/10/27</a:t>
            </a:fld>
            <a:endParaRPr lang="en-ZA" b="1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b="1" dirty="0" smtClean="0"/>
              <a:t>SALES</a:t>
            </a:r>
            <a:endParaRPr lang="en-Z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b="1" smtClean="0"/>
              <a:t>6</a:t>
            </a:fld>
            <a:endParaRPr lang="en-ZA" b="1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8316143"/>
              </p:ext>
            </p:extLst>
          </p:nvPr>
        </p:nvGraphicFramePr>
        <p:xfrm>
          <a:off x="6003970" y="2950821"/>
          <a:ext cx="54864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3875145"/>
              </p:ext>
            </p:extLst>
          </p:nvPr>
        </p:nvGraphicFramePr>
        <p:xfrm>
          <a:off x="940526" y="295082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943498" y="670559"/>
            <a:ext cx="7271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COST OF SALES AND PROFIT</a:t>
            </a:r>
            <a:endParaRPr lang="en-ZA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295401" y="2116182"/>
            <a:ext cx="40516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400" dirty="0" smtClean="0"/>
              <a:t>Cost of sales are high in 2014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sz="1400" dirty="0" smtClean="0"/>
              <a:t>Quantity sold has the greatest impact towards the results of cost of sales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653349" y="2116181"/>
            <a:ext cx="44674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smtClean="0"/>
              <a:t>We experienced the greatest loss in the year 2015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400" dirty="0" smtClean="0"/>
              <a:t>The lesser the quantity sold the higher the cost of sales which affects our profit margin </a:t>
            </a:r>
            <a:endParaRPr lang="en-ZA" sz="1400" dirty="0"/>
          </a:p>
        </p:txBody>
      </p:sp>
    </p:spTree>
    <p:extLst>
      <p:ext uri="{BB962C8B-B14F-4D97-AF65-F5344CB8AC3E}">
        <p14:creationId xmlns:p14="http://schemas.microsoft.com/office/powerpoint/2010/main" val="470706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8F130-E31F-450C-A5D1-7269CB8A5815}" type="datetime1">
              <a:rPr lang="en-ZA" smtClean="0"/>
              <a:t>2025/10/27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7</a:t>
            </a:fld>
            <a:endParaRPr lang="en-ZA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29550268"/>
              </p:ext>
            </p:extLst>
          </p:nvPr>
        </p:nvGraphicFramePr>
        <p:xfrm>
          <a:off x="783772" y="2963092"/>
          <a:ext cx="10528662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3866015" y="661852"/>
            <a:ext cx="6487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PRICE IMPACT </a:t>
            </a:r>
            <a:endParaRPr lang="en-ZA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217024" y="2392607"/>
            <a:ext cx="72128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The price decrease on the 31</a:t>
            </a:r>
            <a:r>
              <a:rPr lang="en-US" sz="1400" b="1" baseline="30000" dirty="0" smtClean="0"/>
              <a:t>st</a:t>
            </a:r>
            <a:r>
              <a:rPr lang="en-US" sz="1400" b="1" dirty="0" smtClean="0"/>
              <a:t> shows the product sales increases</a:t>
            </a:r>
          </a:p>
        </p:txBody>
      </p:sp>
    </p:spTree>
    <p:extLst>
      <p:ext uri="{BB962C8B-B14F-4D97-AF65-F5344CB8AC3E}">
        <p14:creationId xmlns:p14="http://schemas.microsoft.com/office/powerpoint/2010/main" val="1078071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8F130-E31F-450C-A5D1-7269CB8A5815}" type="datetime1">
              <a:rPr lang="en-ZA" smtClean="0"/>
              <a:t>2025/10/27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8</a:t>
            </a:fld>
            <a:endParaRPr lang="en-ZA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2579241"/>
              </p:ext>
            </p:extLst>
          </p:nvPr>
        </p:nvGraphicFramePr>
        <p:xfrm>
          <a:off x="1295401" y="3058885"/>
          <a:ext cx="9544594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866015" y="661852"/>
            <a:ext cx="6487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PRICE IMPACT </a:t>
            </a:r>
            <a:endParaRPr lang="en-ZA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700349" y="2346262"/>
            <a:ext cx="81838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We had price reduction on the 26</a:t>
            </a:r>
            <a:r>
              <a:rPr lang="en-US" sz="1400" b="1" baseline="30000" dirty="0" smtClean="0"/>
              <a:t>th</a:t>
            </a:r>
            <a:r>
              <a:rPr lang="en-US" sz="1400" b="1" dirty="0" smtClean="0"/>
              <a:t>  and the sales went extremely high</a:t>
            </a:r>
            <a:r>
              <a:rPr lang="en-US" sz="1400" dirty="0" smtClean="0"/>
              <a:t>.</a:t>
            </a:r>
            <a:endParaRPr lang="en-ZA" sz="1400" dirty="0"/>
          </a:p>
        </p:txBody>
      </p:sp>
    </p:spTree>
    <p:extLst>
      <p:ext uri="{BB962C8B-B14F-4D97-AF65-F5344CB8AC3E}">
        <p14:creationId xmlns:p14="http://schemas.microsoft.com/office/powerpoint/2010/main" val="2560563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8F130-E31F-450C-A5D1-7269CB8A5815}" type="datetime1">
              <a:rPr lang="en-ZA" smtClean="0"/>
              <a:t>2025/10/27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ZA" smtClean="0"/>
              <a:t>SALES</a:t>
            </a:r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D651D-4CED-4A2F-ABAC-CBB9691FDAD3}" type="slidenum">
              <a:rPr lang="en-ZA" smtClean="0"/>
              <a:t>9</a:t>
            </a:fld>
            <a:endParaRPr lang="en-ZA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1512448"/>
              </p:ext>
            </p:extLst>
          </p:nvPr>
        </p:nvGraphicFramePr>
        <p:xfrm>
          <a:off x="1759925" y="2481942"/>
          <a:ext cx="8430690" cy="30305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597535" y="627018"/>
            <a:ext cx="6487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PRICE IMPACT </a:t>
            </a:r>
            <a:endParaRPr lang="en-ZA" b="1" dirty="0"/>
          </a:p>
        </p:txBody>
      </p:sp>
      <p:sp>
        <p:nvSpPr>
          <p:cNvPr id="7" name="TextBox 6"/>
          <p:cNvSpPr txBox="1"/>
          <p:nvPr/>
        </p:nvSpPr>
        <p:spPr>
          <a:xfrm>
            <a:off x="2420983" y="1907177"/>
            <a:ext cx="75938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The price reduction between 06</a:t>
            </a:r>
            <a:r>
              <a:rPr lang="en-US" sz="1400" b="1" baseline="30000" dirty="0" smtClean="0"/>
              <a:t>th</a:t>
            </a:r>
            <a:r>
              <a:rPr lang="en-US" sz="1400" b="1" dirty="0" smtClean="0"/>
              <a:t> and 08</a:t>
            </a:r>
            <a:r>
              <a:rPr lang="en-US" sz="1400" b="1" baseline="30000" dirty="0" smtClean="0"/>
              <a:t>th</a:t>
            </a:r>
            <a:r>
              <a:rPr lang="en-US" sz="1400" b="1" dirty="0" smtClean="0"/>
              <a:t> shows an increase in product sales</a:t>
            </a:r>
            <a:endParaRPr lang="en-ZA" sz="1400" b="1" dirty="0"/>
          </a:p>
        </p:txBody>
      </p:sp>
    </p:spTree>
    <p:extLst>
      <p:ext uri="{BB962C8B-B14F-4D97-AF65-F5344CB8AC3E}">
        <p14:creationId xmlns:p14="http://schemas.microsoft.com/office/powerpoint/2010/main" val="26720287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D9B247"/>
      </a:accent1>
      <a:accent2>
        <a:srgbClr val="CC702D"/>
      </a:accent2>
      <a:accent3>
        <a:srgbClr val="B53A31"/>
      </a:accent3>
      <a:accent4>
        <a:srgbClr val="815F56"/>
      </a:accent4>
      <a:accent5>
        <a:srgbClr val="AE9E7C"/>
      </a:accent5>
      <a:accent6>
        <a:srgbClr val="7B8865"/>
      </a:accent6>
      <a:hlink>
        <a:srgbClr val="BB7826"/>
      </a:hlink>
      <a:folHlink>
        <a:srgbClr val="CF9C5F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583</TotalTime>
  <Words>371</Words>
  <Application>Microsoft Office PowerPoint</Application>
  <PresentationFormat>Widescreen</PresentationFormat>
  <Paragraphs>99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Garamond</vt:lpstr>
      <vt:lpstr>Wingdings</vt:lpstr>
      <vt:lpstr>Organic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51</cp:revision>
  <dcterms:created xsi:type="dcterms:W3CDTF">2025-10-26T12:03:42Z</dcterms:created>
  <dcterms:modified xsi:type="dcterms:W3CDTF">2025-10-27T16:20:20Z</dcterms:modified>
</cp:coreProperties>
</file>

<file path=docProps/thumbnail.jpeg>
</file>